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3" r:id="rId2"/>
    <p:sldMasterId id="2147483660" r:id="rId3"/>
  </p:sldMasterIdLst>
  <p:notesMasterIdLst>
    <p:notesMasterId r:id="rId112"/>
  </p:notesMasterIdLst>
  <p:handoutMasterIdLst>
    <p:handoutMasterId r:id="rId113"/>
  </p:handoutMasterIdLst>
  <p:sldIdLst>
    <p:sldId id="256" r:id="rId4"/>
    <p:sldId id="257" r:id="rId5"/>
    <p:sldId id="258" r:id="rId6"/>
    <p:sldId id="265" r:id="rId7"/>
    <p:sldId id="334" r:id="rId8"/>
    <p:sldId id="409" r:id="rId9"/>
    <p:sldId id="416" r:id="rId10"/>
    <p:sldId id="335" r:id="rId11"/>
    <p:sldId id="336" r:id="rId12"/>
    <p:sldId id="337" r:id="rId13"/>
    <p:sldId id="338" r:id="rId14"/>
    <p:sldId id="325" r:id="rId15"/>
    <p:sldId id="410" r:id="rId16"/>
    <p:sldId id="414" r:id="rId17"/>
    <p:sldId id="413" r:id="rId18"/>
    <p:sldId id="412" r:id="rId19"/>
    <p:sldId id="411" r:id="rId20"/>
    <p:sldId id="415" r:id="rId21"/>
    <p:sldId id="264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94" r:id="rId41"/>
    <p:sldId id="296" r:id="rId42"/>
    <p:sldId id="297" r:id="rId43"/>
    <p:sldId id="298" r:id="rId44"/>
    <p:sldId id="299" r:id="rId45"/>
    <p:sldId id="395" r:id="rId46"/>
    <p:sldId id="396" r:id="rId47"/>
    <p:sldId id="365" r:id="rId48"/>
    <p:sldId id="366" r:id="rId49"/>
    <p:sldId id="367" r:id="rId50"/>
    <p:sldId id="308" r:id="rId51"/>
    <p:sldId id="368" r:id="rId52"/>
    <p:sldId id="375" r:id="rId53"/>
    <p:sldId id="376" r:id="rId54"/>
    <p:sldId id="377" r:id="rId55"/>
    <p:sldId id="378" r:id="rId56"/>
    <p:sldId id="300" r:id="rId57"/>
    <p:sldId id="379" r:id="rId58"/>
    <p:sldId id="380" r:id="rId59"/>
    <p:sldId id="381" r:id="rId60"/>
    <p:sldId id="382" r:id="rId61"/>
    <p:sldId id="383" r:id="rId62"/>
    <p:sldId id="310" r:id="rId63"/>
    <p:sldId id="397" r:id="rId64"/>
    <p:sldId id="398" r:id="rId65"/>
    <p:sldId id="399" r:id="rId66"/>
    <p:sldId id="400" r:id="rId67"/>
    <p:sldId id="401" r:id="rId68"/>
    <p:sldId id="402" r:id="rId69"/>
    <p:sldId id="403" r:id="rId70"/>
    <p:sldId id="404" r:id="rId71"/>
    <p:sldId id="405" r:id="rId72"/>
    <p:sldId id="406" r:id="rId73"/>
    <p:sldId id="407" r:id="rId74"/>
    <p:sldId id="408" r:id="rId75"/>
    <p:sldId id="355" r:id="rId76"/>
    <p:sldId id="358" r:id="rId77"/>
    <p:sldId id="384" r:id="rId78"/>
    <p:sldId id="359" r:id="rId79"/>
    <p:sldId id="361" r:id="rId80"/>
    <p:sldId id="309" r:id="rId81"/>
    <p:sldId id="385" r:id="rId82"/>
    <p:sldId id="386" r:id="rId83"/>
    <p:sldId id="387" r:id="rId84"/>
    <p:sldId id="388" r:id="rId85"/>
    <p:sldId id="369" r:id="rId86"/>
    <p:sldId id="370" r:id="rId87"/>
    <p:sldId id="371" r:id="rId88"/>
    <p:sldId id="328" r:id="rId89"/>
    <p:sldId id="389" r:id="rId90"/>
    <p:sldId id="390" r:id="rId91"/>
    <p:sldId id="391" r:id="rId92"/>
    <p:sldId id="392" r:id="rId93"/>
    <p:sldId id="393" r:id="rId94"/>
    <p:sldId id="394" r:id="rId95"/>
    <p:sldId id="330" r:id="rId96"/>
    <p:sldId id="331" r:id="rId97"/>
    <p:sldId id="341" r:id="rId98"/>
    <p:sldId id="332" r:id="rId99"/>
    <p:sldId id="342" r:id="rId100"/>
    <p:sldId id="343" r:id="rId101"/>
    <p:sldId id="372" r:id="rId102"/>
    <p:sldId id="344" r:id="rId103"/>
    <p:sldId id="373" r:id="rId104"/>
    <p:sldId id="348" r:id="rId105"/>
    <p:sldId id="374" r:id="rId106"/>
    <p:sldId id="349" r:id="rId107"/>
    <p:sldId id="345" r:id="rId108"/>
    <p:sldId id="351" r:id="rId109"/>
    <p:sldId id="352" r:id="rId110"/>
    <p:sldId id="364" r:id="rId1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A75DEEC-E235-40E9-8C53-39BE2BEFC49B}">
          <p14:sldIdLst>
            <p14:sldId id="256"/>
            <p14:sldId id="257"/>
            <p14:sldId id="258"/>
            <p14:sldId id="265"/>
            <p14:sldId id="334"/>
            <p14:sldId id="409"/>
            <p14:sldId id="416"/>
            <p14:sldId id="335"/>
            <p14:sldId id="336"/>
            <p14:sldId id="337"/>
            <p14:sldId id="338"/>
            <p14:sldId id="325"/>
            <p14:sldId id="410"/>
            <p14:sldId id="414"/>
            <p14:sldId id="413"/>
            <p14:sldId id="412"/>
            <p14:sldId id="411"/>
            <p14:sldId id="415"/>
            <p14:sldId id="264"/>
          </p14:sldIdLst>
        </p14:section>
        <p14:section name="마이페이지" id="{DC0F6368-4066-4FC9-9B6A-55C0457C7C1C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채팅.찜.검색.필터" id="{6C9D3B50-1A69-461D-8165-F52C162C89B7}">
          <p14:sldIdLst>
            <p14:sldId id="294"/>
            <p14:sldId id="296"/>
            <p14:sldId id="297"/>
            <p14:sldId id="298"/>
            <p14:sldId id="299"/>
          </p14:sldIdLst>
        </p14:section>
        <p14:section name="숙박" id="{253CE29B-B40B-4EC4-8DDE-FBDBB00143C4}">
          <p14:sldIdLst>
            <p14:sldId id="395"/>
            <p14:sldId id="396"/>
            <p14:sldId id="365"/>
            <p14:sldId id="366"/>
            <p14:sldId id="367"/>
            <p14:sldId id="308"/>
            <p14:sldId id="368"/>
          </p14:sldIdLst>
        </p14:section>
        <p14:section name="패키지" id="{3777628D-40FB-445D-AEE5-C9809B8D7287}">
          <p14:sldIdLst>
            <p14:sldId id="375"/>
            <p14:sldId id="376"/>
            <p14:sldId id="377"/>
            <p14:sldId id="378"/>
            <p14:sldId id="300"/>
            <p14:sldId id="379"/>
            <p14:sldId id="380"/>
            <p14:sldId id="381"/>
            <p14:sldId id="382"/>
            <p14:sldId id="383"/>
            <p14:sldId id="310"/>
          </p14:sldIdLst>
        </p14:section>
        <p14:section name="항공" id="{75C8F3B1-BEB8-4623-9ABF-5BB0C0BD0D4B}">
          <p14:sldIdLst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</p14:sldIdLst>
        </p14:section>
        <p14:section name="입장권" id="{8007BB86-2375-4153-B24C-EBD21156149E}">
          <p14:sldIdLst>
            <p14:sldId id="355"/>
            <p14:sldId id="358"/>
            <p14:sldId id="384"/>
            <p14:sldId id="359"/>
            <p14:sldId id="361"/>
          </p14:sldIdLst>
        </p14:section>
        <p14:section name="공통리뷰" id="{722F9C6A-499F-4A1E-BE64-860F21188DCD}">
          <p14:sldIdLst>
            <p14:sldId id="309"/>
            <p14:sldId id="385"/>
            <p14:sldId id="386"/>
            <p14:sldId id="387"/>
            <p14:sldId id="388"/>
          </p14:sldIdLst>
        </p14:section>
        <p14:section name="관리자" id="{E5AA3D10-DEFF-425B-B1F0-191D8E7B7674}">
          <p14:sldIdLst>
            <p14:sldId id="369"/>
            <p14:sldId id="370"/>
            <p14:sldId id="371"/>
            <p14:sldId id="328"/>
            <p14:sldId id="389"/>
            <p14:sldId id="390"/>
            <p14:sldId id="391"/>
            <p14:sldId id="392"/>
            <p14:sldId id="393"/>
            <p14:sldId id="394"/>
            <p14:sldId id="330"/>
            <p14:sldId id="331"/>
            <p14:sldId id="341"/>
            <p14:sldId id="332"/>
            <p14:sldId id="342"/>
            <p14:sldId id="343"/>
            <p14:sldId id="372"/>
            <p14:sldId id="344"/>
            <p14:sldId id="373"/>
            <p14:sldId id="348"/>
            <p14:sldId id="374"/>
            <p14:sldId id="349"/>
            <p14:sldId id="345"/>
            <p14:sldId id="351"/>
            <p14:sldId id="352"/>
          </p14:sldIdLst>
        </p14:section>
        <p14:section name="끝" id="{4A0F97B0-04CD-4F2E-8753-BDADC5370190}">
          <p14:sldIdLst>
            <p14:sldId id="3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5EA"/>
    <a:srgbClr val="E9EBF5"/>
    <a:srgbClr val="F7F8FA"/>
    <a:srgbClr val="4472C4"/>
    <a:srgbClr val="FFFFFF"/>
    <a:srgbClr val="F7F7F7"/>
    <a:srgbClr val="92E3A9"/>
    <a:srgbClr val="96C3C4"/>
    <a:srgbClr val="B0D2D3"/>
    <a:srgbClr val="F2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151" autoAdjust="0"/>
  </p:normalViewPr>
  <p:slideViewPr>
    <p:cSldViewPr>
      <p:cViewPr>
        <p:scale>
          <a:sx n="100" d="100"/>
          <a:sy n="100" d="100"/>
        </p:scale>
        <p:origin x="117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tableStyles" Target="tableStyles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handoutMaster" Target="handoutMasters/handoutMaster1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viewProps" Target="view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44ACC3D-E480-FC9D-B2D8-B7A20E72B0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6A7637-0DD6-20BB-4D58-C6C7DCB1E89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D6AEF-A7CF-4391-A7EA-7159D1D7F25E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6D6641-2EC4-6F9B-396F-11638B3BF4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E75245-EDE3-F06A-2184-2FE06456EA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E0BD36-713B-44B5-9E20-300E79F5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344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68"/>
    </inkml:context>
    <inkml:brush xml:id="br0">
      <inkml:brushProperty name="width" value="0.23333" units="cm"/>
      <inkml:brushProperty name="height" value="0.46667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468 401 0,'33'0'171,"101"0"-171,33-33 16,-100 33-16,33 0 16,-33 0-16,-34 0 15,1 0 1,66-33 0,-33 33-1,67-34-15,33 34 16,-34 0-16,68 0 15,-67 0-15,-67 0 16,-1-33-16,-66-1 94,-66 34-94,-35 0 15,34 0-15,-33 34 16,33-34-16,-33 0 16,-34 0-16,34 0 15,-34 0-15,-66 0 16,-67 0-16,66 0 16,0 0-16,68 0 15,33 0-15,-1 0 16,68 0-16,-34 0 15,201 0 79,133-67-78,-66 33-16,99 1 15,35-34-15,66 0 16,-67 67-16,-67 0 16,-33 0-16,-134 0 15,-66 0-15,-1 0 16,-66 0 62,-67 0-62,-101 67-16,34-67 15,-34 34-15,-66-34 16,0 0-16,33 0 16,67 66-16,66-66 15,35 0-15,32 0 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7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927 307 0,'-33'0'47,"-34"0"-47,-67 0 15,67 0-15,-33 0 16,33 0-16,34 0 16,-1 0-16,1 0 15,0 0-15,-34 0 16,33 0-16,1 0 15,167 0 64,100 0-64,66-67-15,35 33 16,-35 1-1,-66-1-15,-33-32 16,-268 66 47,-67 0-48,-100 0-15,0 33 16,-33 0-16,33-33 15,67 67-15,67-67 16,-1 0-16,68 34 16,0-34-16,-1 0 31,168 0 31,234 0-46,99 0-16,1-34 16,-33-33-16,-201 34 15,-134 33-15,-33-100 16,-101 100 31,1 0-32,-101 0-15,-33 0 16,-67 0-16,0 0 16,-33 0-16,33 0 15,67 0-15,100 0 16,34 0-16,-1 0 16,1 0-16,33 33 46,33-33 1,235 0-31,-1 0-16,-67 0 16,34 0-16,-133 0 15,-1 0-15,0-33 16,-267 33 46,-33 33-46,-34 1-16,-134 66 16,67-67-16,0 1 15,134-34-15,-33 33 16,133 1-16,267-34 109,135-34-93,-35 1-16,-66 33 15,-66-34-15,-235 34 79,-67 0-79,-67 0 15,-66 0 1,0 34-16,33 33 15,134-67-15,33 33 16,33-33 0,34 33-1,-33-33 1,-1 34 46,135-34-46,199 0 0,35 0-16,-1 0 15,-67 0-15,-33 0 16,-200 0-16,-68 0 78,-200 33-62,0 1-16,-33-1 15,33 0-15,167-33 16,34 0 0,66 0 46,235 0-46,66-66-16,67 32 15,-34 1-15,1-101 16,-167 134-16,-101 0 16,-67 0-1,-100 0 63,-33 0-62,0 0-16,33 0 16,-33 0-16,0 0 15,-1 0-15,68 0 16,-1 0-16,1 0 15,0 0 1,133 0 47,67 0-48,0-33-15,100-1 16,-99 34-16,-68-67 15,-67 67 1,-66 0 47,-101 67-63,0 0 15,1-33-15,32-34 16,68 0-16,-34 33 15,34 0-15,66-33 79,168 0-79,-1 0 0,-66 0 15,33-33 1,-134 33-16,1 0 15,-1-33 64,-133 33-48,67 0-16,-68 0-15,35 33 32,66 0-1,-34-33-15,34 34 77,-33-1-77,-68 1 0,35-34-16,32 33 15,-33-33-15,0 0 16,34 0-16,0 0 15,-1 0 1,-33 0 109,34 0-109,-67 0-16,33 0 15,0 0-15,0-33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8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802 201 0,'0'33'31,"-33"-33"-16,-1 0-15,1 0 16,-34 0-16,-33 0 16,33 0-16,-67 0 15,1 0-15,66 0 16,-34 0 0,68 0-16,33-67 62,67 67-62,67 0 16,33-33-16,167-34 15,-100 34-15,67 33 16,-67 0-16,-101-34 16,-33 34-16,-66 0 15,-68 0 63,-99 0-78,-1 0 16,-66 0-16,-1 0 16,1 0-16,32 0 15,35 0-15,-1 0 16,101 0-16,200 0 94,100 0-79,-33 0-15,-67 0 16,-33 0-16,-67 0 15,-201 0 48,-33 34-63,33-1 16,-33 0-16,0 68 15,100-101-15,34 0 16,-1 33-16,235-33 109,33 0-109,-101 0 16,-32 0-16,-34 0 0,-168 0 109,-66 0-109,100 0 16,-33 67-16,167-67 78,133 0-62,168 0-16,-101 0 15,-166 0-15,-68 0 16,-66 0 31,-68 33-32,-32 1 1,-1-34-16,0 0 16,-66 67-16,66-67 15,34 0-15,33 0 16,34 0-16,-1 0 109,34-34-78,0 1-31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9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14 0 0,'0'33'141,"0"1"-126,0 33 17,0-34-17,0 1 1,0-1-1,0 0 17,0 1 15,0-1-32,0 1 32,0-1-31,0 0-1,0 1 1,0-1-16,0 1 16,0-1 30,0 1-30,0-1-16,0 0 31,0 1-15,0-1 0,0 1-1,0-1 16,0 1-15,33-1 15,-33 0 32,0 1-63,0-1 31,34 34-15,-34-134 156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80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0 0 0,'0'33'141,"0"1"-126,33-34-15,-33 33 32,0 34-17,0 0 32,33-34-31,-33 34-1,34-33 1,-34-1 31,0 0-16,33 1 110,-33-1-126,0 1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68"/>
    </inkml:context>
    <inkml:brush xml:id="br0">
      <inkml:brushProperty name="width" value="0.23333" units="cm"/>
      <inkml:brushProperty name="height" value="0.46667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468 401 0,'33'0'171,"101"0"-171,33-33 16,-100 33-16,33 0 16,-33 0-16,-34 0 15,1 0 1,66-33 0,-33 33-1,67-34-15,33 34 16,-34 0-16,68 0 15,-67 0-15,-67 0 16,-1-33-16,-66-1 94,-66 34-94,-35 0 15,34 0-15,-33 34 16,33-34-16,-33 0 16,-34 0-16,34 0 15,-34 0-15,-66 0 16,-67 0-16,66 0 16,0 0-16,68 0 15,33 0-15,-1 0 16,68 0-16,-34 0 15,201 0 79,133-67-78,-66 33-16,99 1 15,35-34-15,66 0 16,-67 67-16,-67 0 16,-33 0-16,-134 0 15,-66 0-15,-1 0 16,-66 0 62,-67 0-62,-101 67-16,34-67 15,-34 34-15,-66-34 16,0 0-16,33 0 16,67 66-16,66-66 15,35 0-15,32 0 31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69"/>
    </inkml:context>
    <inkml:brush xml:id="br0">
      <inkml:brushProperty name="width" value="0.23333" units="cm"/>
      <inkml:brushProperty name="height" value="0.46667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1225 167 0,'33'0'0,"1"0"32,67 0-32,-34 0 15,-34 0-15,67 0 16,-66 0-1,-1 0-15,34 0 16,0-66-16,-34 66 16,1-34-16,-134 34 78,-68 0-78,35 0 15,99 34-15,-34-34 16,2 0-16,32 0 16,68 0 62,67 0-63,-68 0-15,-66 33 94,-235 34-94,-67 0 16,135-34-16,-35-33 15,168 34-15,134-34 94,201-168-94,-67 135 16,-1-67-16,-133 100 15,-67-34-15,-200 68 79,99-1-79,-166 1 15,132-1-15,-65-33 16,66 33-16,67-33 15,101 0 64,99 0-79,1 0 15,33-33 1,-32-34-16,-102 67 15,1 0-15,-101 0 94,33 0-78,1 0-16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0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2239 591 0,'-67'33'110,"-33"1"-95,-67 33-15,33-34 16,-33-33-16,33 34 15,67 32-15,0-66 16,1 34-16,32-34 31,68-134 16,32 67-31,-32-33-16,100-34 15,-101 67-15,67 1 16,1-68-16,-68 134 16,0-33-16,1-1 15,-1 1-15,-66 33 78,-101 0-78,-66 33 16,32 1-16,-132 32 16,32-32-16,34-1 15,-33 1-15,66-1 16,168 0-16,0-33 16,-1 0-1,101 0 16,100 0-31,167 0 16,-100 0-16,67 0 16,0 0-16,67 0 15,-34 0-15,33 0 16,-32-33-16,-168 33 16,-100-33-16,-34 33 15,-100 0 63,-100 0-78,0 0 16,-67 33-16,33 0 16,68-33-16,-1 34 15,34-34-15,0 0 16,-1 0-16,135 0 78,99 0-78,68-34 16,33-32-16,-34-68 15,-66 101-15,-67-34 16,-34 67-16,-33-34 15,34 1 48,-135 33-47,1 0-1,-33 0-15,-1 0 16,67 0-16,-67 33 15,101 1 1,-34 66-16,0-33 16,34 33-16,-34-33 15,67-34-15,-33 1 16,-1 33-16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1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818 301 0,'0'100'63,"0"0"-47,0 34-1,-34-34-15,34 67 16,-100-33-16,67-34 15,-34 34-15,34-67 16,66-201 62,101-200-78,-34 100 16,0 33-16,0 1 15,-66 100-15,-1 33 16,-33 0 0,-100 134 46,0 33-62,-34 34 16,-66 33-16,32-33 15,68-34-15,-34 0 16,101-33 0,-34 0-16,0 0 0,101-101 93,33-33-93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2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67 27 0,'33'0'109,"68"0"-93,-68 0-16,67 0 15,0 0-15,34 0 16,67 0-16,-34 0 16,0 0-16,-67 0 15,0 0-15,-33 0 16,-33 0-16,-1 0 15,-66 0 95,-68 0-95,1 0-15,33 0 16,-66 0-16,32 0 16,1 0-1,33 0-15,34 0 16,-1 34 15,1-1-15,0 0 15,-1 1-15,1-1-16,-1-33 15,34 34 110,101-34-109,-1 0-16,-33 0 16,0 0-16,-101 0 93,-100 0-93,1 0 16,-68 0-16,34 0 16,100 0-16,34 0 15,-1 0-15,135 0 94,32 0-94,1-34 16,67 34-16,-135 0 15,-32 0-15,-1-33 47,-66 33 0,-34 0-31,34 0-16,-1 0 0,-33 33 15,-33-33 1,67 0-16,-1 34 15,34-1 1,0 0 15,34 34-15,-1-33-16,0-34 16,1 0-16,-1 33 15,-33 1 48,0-1-48,-33 0-15,33 1 94,100-1-63,-66-33-31,66 34 0,-100 33 63,-34-34-48,-32 0-15,-1 34 16,0-67-16,-67 34 16,101-34-16,-34 33 15,0 0-15,0 1 16,101-34 46,33 0-62,-67 33 16,66-33-16,1 0 16,-33 0-1,-34 34 32,-34-1-47,-66-33 16,0 67-16,66-67 15,68 0 64,99 0-64,68-67-15,-34 34 16,-134-1-1,-99 34 48,-35 0-63,1 0 16,0 0-16,33 34 15,-33-34-15,66 33 16,1-33-16,200 0 78,67 0-62,0 0-16,-67 0 0,-67 0 15,-33 0-15,-201 0 94,-33 0-94,0 0 16,100 0-16,34 34 15,-1-34 1,135 0 46,32 0-62,-32 0 16,-34 0-16,-1 0 16,-233 0 77,34 0-93,32 0 16,68 0-16,66 0 62,68-67-46,-68 33-16,34 1 16,-34 33-16,-33-34 15,0 1 48,-33 33-63,-34-33 15,-33 33-15,33 0 16,0 0-16,0 0 16,-33 0-16,-34 66 15,101-66-15,-34 34 16,167-34 46,101 0-62,-68 0 16,1 0 0,0 0-16,-101 0 15,1 0 32,-34 33-31,0 34-1,-101-67-15,35 34 16,32-1 0,68-33 62,66 0-63,0 0-15,-66 0 16,-68 0 62,-100 0-62,-66 0-16,33 33 15,67 1-15,200-34 63,33 0-63,1-34 16,33 1-16,-66 33 15,66-33-15,0-34 16,-100 33-16,-1 1 15,-32 33-15,-134 33 110,100 1-110,-67-1 15,33 34 1,34 0 15,0-34 32,34-33-48,-1 0-15,34-67 16,-34 1-16,-33-35 16,0 68-16,0-34 15,0 0-15,0 0 16,0 34 0,-66 33 15,-1 0-31,-67 0 15,67 33-15,-33 101 16,33 0-16,0 33 16,-33-33-16,67 33 15,-1-67-15,34-67 16,0 34-16,0-33 16,0-1 30,34-33-46,-1 0 16,34 0 0,0-100-16,-34 33 15,34 0-15,-34 0 16,1 67-16,-1-67 16,1 34-16,-34 0 15,0-1 1,0 1-1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3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735 234 0,'67'-33'93,"100"33"-93,34-34 16,32 1-16,1-1 16,-33 34-16,66-100 15,-166 100-15,-35 0 16,-132 0 93,-68 0-93,-33 0-16,0 33 15,-67-33-15,-34 67 16,68-67-16,33 0 16,100 0-16,0 34 15,100-1 63,68-33-78,66 0 16,134 34-16,-34-34 16,67 0-16,-33 0 15,0 0-15,-101 0 16,-166 0-16,-1 0 16,-200 0 62,-134 0-78,-200 0 15,66 0-15,-32 0 16,233 0-16,67 33 16,100-33-16,167 0 78,34 0-78,100 0 15,66 0-15,1 0 16,33 0-16,-133 0 16,66 0-16,-166 0 15,-1 0-15,-67 0 78,-66 67-78,-134-67 0,-134 33 16,134 1 0,-67 32-16,134-66 15,-34 0-15,100 0 16,1 0-1,234 0 48,33 0-63,100 0 16,-100 0-16,-101 0 15,-99 0-15,-1 34 47,-33-1-31,0 1-16,-67 33 15,-167-1-15,67-66 16,0 34-16,0-1 16,67-33-16,66 0 125,34-33-110,34-1-15,-1 1 16,1 0-16,-101 33 78,-134 0-78,-99 0 16,-1 0-16,33 0 15,-66 0-15,167-34 16,67 1-16,133 33 94,168 0-94,-34 0 15,167 0-15,-67 0 16,68 0-16,-1 0 15,-33 0-15,-168 0 16,-99 0-16,-101 0 94,-134 0-79,34 0-15,34 0 16,-1 0-16,34 0 16,-1 0-16,35 0 15,32 0-15,68 0 78,133 0-78,133-101 16,1 68-16,-67 0 16,67-1-1,-201 1-15,-66 33 0,-101 0 63,-67 0-48,-33 0-15,-67 0 16,-67 0-16,34 0 16,66 0-16,68 0 15,233 0 48,34 0-48,-34 0-15,0 0 16,-33 0-16,67 0 16,-1 0-16,1 0 15,33 0-15,67 0 16,-67-34-16,-100 34 16,-34 0-1,-133 0 63,-33 0-62,-135 0-16,34 0 16,-33 0-16,100 0 15,33 0-15,34 0 16,0 0-16,66 0 15,1 0-15,-34 0 47,33 0-31,-32 0-16,32 0 16,-33 0 77,34 34-77,-1-34 0,34 33-1,-33-33 1,0 34-16,-1-1 15,-33-33-15,34 0 110,33 33-48,-100 1-46,66-34-16,-66 0 16,0 33-16,167-33 234,133-33-234,34 33 16,-67-34-16,0 1 15,0 33-15,-66-33 16,-1 33-16,34-34 15,-1 34-15,-32-33 16,-68 33-16,101-34 16,-68 34-16,1 0 15,0 0 1,-33 0-16,66 0 16,-33 0-16,33 0 15,0 0-15,-33 0 16,-34 0-1,34 0 110,-33 0-46,33 0-64,66 0-15,1 0 16,0 0-16,-1 0 15,1 0-15,-67 0 16,0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69"/>
    </inkml:context>
    <inkml:brush xml:id="br0">
      <inkml:brushProperty name="width" value="0.23333" units="cm"/>
      <inkml:brushProperty name="height" value="0.46667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1225 167 0,'33'0'0,"1"0"32,67 0-32,-34 0 15,-34 0-15,67 0 16,-66 0-1,-1 0-15,34 0 16,0-66-16,-34 66 16,1-34-16,-134 34 78,-68 0-78,35 0 15,99 34-15,-34-34 16,2 0-16,32 0 16,68 0 62,67 0-63,-68 0-15,-66 33 94,-235 34-94,-67 0 16,135-34-16,-35-33 15,168 34-15,134-34 94,201-168-94,-67 135 16,-1-67-16,-133 100 15,-67-34-15,-200 68 79,99-1-79,-166 1 15,132-1-15,-65-33 16,66 33-16,67-33 15,101 0 64,99 0-79,1 0 15,33-33 1,-32-34-16,-102 67 15,1 0-15,-101 0 94,33 0-78,1 0-16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4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1166 8 0,'0'-33'62,"-34"33"-46,1 33 0,-1 1-16,-33-1 15,34-33-15,-34 0 16,0 0-16,0 67 15,1-67 1,32 0-16,-33 34 16,34-34-1,-34 33-15,0-33 16,34 0-16,-67 33 16,33-33-16,33 0 15,-33 0 1,34 34-16,0-34 15,-1 0-15,1 0 16,100 0 109,267-67-109,-100 67-16,-67-33 15,-67 33-15,0-67 16,-66 67 31,-134 0 0,-134 0-32,67 0-15,-67 0 16,100 0-16,34 0 16,66 0-16,68 0 125,99-34-125,1 1 15,-34 33-15,-66 0 16,-135 0 78,68 0-94,-34 0 15,201 0 63,66 0-78,68 0 16,66 0-16,0 0 16,0 0-1,-167 0-15,-33 0 0,-67 0 16,-34 0-1,-133 0 64,-134 33-79,34 1 15,-34-34-15,33 67 16,1-1-16,133-66 15,0 34-15,34-34 16,-1 33 0,34 1 77,34-1-93,-1-33 16,101 0-16,33 0 16,67 0-1,0 0-15,-67 0 0,-67 0 16,0 0 0,-66-33-16,-168 33 93,-100 0-93,-100 33 16,133 1-16,-33-1 16,168-33-16,32 33 15,134-33 48,134 0-63,67 0 15,0 0-15,67 0 16,-201 0-16,0 0 16,-100 0-16,-34 0 15,-66 0 79,-68 0-78,1 0-16,0 0 15,33 0-15,-33 0 16,-1 0-16,35 0 15,-1 0-15,33 0 16,1 0 15,33-33-15,0 0 0,33-1-16,1 1 93,33 33-30,-34-34-63,134 1 15,34 33-15,-68-67 16,-66 67-16,33 0 16,-66 0-1,-68 33 32,-66 34-47,-100 0 16,-34 0-16,0 0 15,67-34-15,-34 1 16,134-34-16,0 66 16,34-66 62,33 34-63,0-1 1,33-33 15,1 0-15,66 0 0,34 0-16,-34 0 15,34-33-15,33-34 16,-67 0-16,67-33 15,-133 67-15,-1-1 16,-33 1 0,0-1 15,-33 1 16,-68 33-32,1 0-15,33 0 16,-33 0-16,33 0 16,0 0-16,-33 0 15,33 0-15,0 0 16,1 0 0,266-67 62,-100 67-63,168-33-15,-68-1 16,-133-33-16,0 34 16,0 33-16,-201 0 93,0 0-93,-33 0 16,-67 0-16,34 0 16,100 0-16,33 33 15,-34-33-15,35 34 16,32-34-16,1 0 31,-1 0-15,1 0-1,-34 33-15,34 34 16,-1-67-16,1 0 94,-34 0-79,0 0-15,67 33 16,-33-33-16,-1 67 94,-33-67-94,34 34 15,0-1-15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5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723 267 0,'0'-33'63,"-34"33"-47,1 0-16,-1 0 15,1 0 1,-101 33-1,101-33-15,-34 34 16,0-1-16,34-33 16,167 0 77,233 0-93,34 0 16,0 0-16,-100 0 16,-34 0-16,-166 0 15,-68 0-15,1 0 16,-168 0 109,-67 0-109,-99 0-16,32 33 15,-33 1-15,101-1 16,133 1-16,34-34 15,166 0 95,34-34-110,34 1 15,33-67-15,-134 66 16,-66 34-16,-1-33 16,-100 33 77,-133 0-77,32 0-16,-65 0 16,99 0-16,67 0 15,0 0-15,234-34 94,167-33-94,34 34 16,0 0-16,-134-1 15,-167 34-15,-34-33 16,-200 33 46,-67 100-62,-33-67 16,-1 1-16,-99-1 16,66 34-16,0-33 15,234-34-15,101 0 94,199 0-78,68 0-16,0 0 15,67 0-15,-101 0 16,-133 0-16,-101 0 16,-66 33 77,-201 67-93,33-100 16,34 34-16,-67-1 16,67 0-16,100-33 15,-33 34-15,33-1 16,34-33-16,-1 0 15,168 0 95,67 0-95,32 0-15,-132 0 16,-68 0-16,-66 0 94,-168 0-79,-66 0-15,-1 0 16,1 0-16,100 0 16,33 0-16,101 0 15,100 0 63,200 0-62,34 0-16,67 0 16,-34 0-16,-134 0 15,-99 0-15,-35 0 78,1 0-78,-134 0 125,-33 0-125,0 0 16,66 0-16,1 0 78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6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1249 468 0,'0'-34'47,"-167"-33"-31,33 67-16,1 0 15,32 0-15,68 0 16,0 0-1,-1 0-15,1 0 32,66 0 61,201 0-93,33 0 16,68 0-16,-35 0 16,-99 0-16,-67 0 15,-67-33-15,-67-1 16,-67 34 62,-167 0-78,-34 0 16,34 0-16,-33 0 15,67 0-15,-68 0 16,68 0-16,33 0 16,33 0-1,34 0-15,66 0 0,168 0 78,233 0-62,1 0-16,67-66 16,-68 32-16,-66 1 15,-134-1-15,-100 34 16,-134 0 62,-100 0-78,-100 0 16,33 0-16,-67 0 15,100 0-15,68 0 16,66 0-16,33 0 15,-32 0 48,300 0-1,-67 0-62,100 0 16,-33 0-16,0-66 16,0 32-16,-167 1 15,-34 33-15,-100 0 63,-100 0-63,-67 0 15,-33 67-15,-1-67 16,68 33-16,33 67 16,33-66-16,67-1 15,234-33 79,101 0-78,99 0-16,1 0 15,-67 0-15,0 0 16,-67 0-16,-134-33 16,-67 33-16,-66 0 62,-134 0-62,33 0 16,-100 33-16,-33 0 15,-101 34-15,34-33 16,67-1-16,99 1 16,135-34-16,0 33 15,99-33 48,102 0-63,99 0 15,67 0-15,-67 0 16,-33 0-16,-133 0 16,-68 0-16,-66 0 93,-201 0-77,-134 0-16,-33 0 16,100 0-16,134 0 15,67 0-15,66 0 16,202 0 78,166 0-94,67 0 15,33 0-15,-133 0 16,-67 0-16,-100 0 15,-101 0-15,-66 0 79,-101 0-79,-66 0 15,-68 0-15,-66 0 16,-34 0-16,68 0 15,166 0-15,34 0 16,33 0-16,33 0 16,-33 0-1,1 0-15,199 0 78,168 0-78,0 0 16,100-33-16,167-101 16,-167 100-16,-67 1 15,-200 0-15,-101 33 16,1-34-16,-34 1 78,-34 33-78,1-34 16,-101 34-16,-133 0 15,33 0-15,-33 0 16,-34 0-16,100 0 16,34 0-16,100 0 15,34 0 32,66 0 31,168 0-62,-34 0-16,-33 0 15,-1 0-15,-66 0 16,-33 0-16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7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927 307 0,'-33'0'47,"-34"0"-47,-67 0 15,67 0-15,-33 0 16,33 0-16,34 0 16,-1 0-16,1 0 15,0 0-15,-34 0 16,33 0-16,1 0 15,167 0 64,100 0-64,66-67-15,35 33 16,-35 1-1,-66-1-15,-33-32 16,-268 66 47,-67 0-48,-100 0-15,0 33 16,-33 0-16,33-33 15,67 67-15,67-67 16,-1 0-16,68 34 16,0-34-16,-1 0 31,168 0 31,234 0-46,99 0-16,1-34 16,-33-33-16,-201 34 15,-134 33-15,-33-100 16,-101 100 31,1 0-32,-101 0-15,-33 0 16,-67 0-16,0 0 16,-33 0-16,33 0 15,67 0-15,100 0 16,34 0-16,-1 0 16,1 0-16,33 33 46,33-33 1,235 0-31,-1 0-16,-67 0 16,34 0-16,-133 0 15,-1 0-15,0-33 16,-267 33 46,-33 33-46,-34 1-16,-134 66 16,67-67-16,0 1 15,134-34-15,-33 33 16,133 1-16,267-34 109,135-34-93,-35 1-16,-66 33 15,-66-34-15,-235 34 79,-67 0-79,-67 0 15,-66 0 1,0 34-16,33 33 15,134-67-15,33 33 16,33-33 0,34 33-1,-33-33 1,-1 34 46,135-34-46,199 0 0,35 0-16,-1 0 15,-67 0-15,-33 0 16,-200 0-16,-68 0 78,-200 33-62,0 1-16,-33-1 15,33 0-15,167-33 16,34 0 0,66 0 46,235 0-46,66-66-16,67 32 15,-34 1-15,1-101 16,-167 134-16,-101 0 16,-67 0-1,-100 0 63,-33 0-62,0 0-16,33 0 16,-33 0-16,0 0 15,-1 0-15,68 0 16,-1 0-16,1 0 15,0 0 1,133 0 47,67 0-48,0-33-15,100-1 16,-99 34-16,-68-67 15,-67 67 1,-66 0 47,-101 67-63,0 0 15,1-33-15,32-34 16,68 0-16,-34 33 15,34 0-15,66-33 79,168 0-79,-1 0 0,-66 0 15,33-33 1,-134 33-16,1 0 15,-1-33 64,-133 33-48,67 0-16,-68 0-15,35 33 32,66 0-1,-34-33-15,34 34 77,-33-1-77,-68 1 0,35-34-16,32 33 15,-33-33-15,0 0 16,34 0-16,0 0 15,-1 0 1,-33 0 109,34 0-109,-67 0-16,33 0 15,0 0-15,0-33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8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802 201 0,'0'33'31,"-33"-33"-16,-1 0-15,1 0 16,-34 0-16,-33 0 16,33 0-16,-67 0 15,1 0-15,66 0 16,-34 0 0,68 0-16,33-67 62,67 67-62,67 0 16,33-33-16,167-34 15,-100 34-15,67 33 16,-67 0-16,-101-34 16,-33 34-16,-66 0 15,-68 0 63,-99 0-78,-1 0 16,-66 0-16,-1 0 16,1 0-16,32 0 15,35 0-15,-1 0 16,101 0-16,200 0 94,100 0-79,-33 0-15,-67 0 16,-33 0-16,-67 0 15,-201 0 48,-33 34-63,33-1 16,-33 0-16,0 68 15,100-101-15,34 0 16,-1 33-16,235-33 109,33 0-109,-101 0 16,-32 0-16,-34 0 0,-168 0 109,-66 0-109,100 0 16,-33 67-16,167-67 78,133 0-62,168 0-16,-101 0 15,-166 0-15,-68 0 16,-66 0 31,-68 33-32,-32 1 1,-1-34-16,0 0 16,-66 67-16,66-67 15,34 0-15,33 0 16,34 0-16,-1 0 109,34-34-78,0 1-31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9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14 0 0,'0'33'141,"0"1"-126,0 33 17,0-34-17,0 1 1,0-1-1,0 0 17,0 1 15,0-1-32,0 1 32,0-1-31,0 0-1,0 1 1,0-1-16,0 1 16,0-1 30,0 1-30,0-1-16,0 0 31,0 1-15,0-1 0,0 1-1,0-1 16,0 1-15,33-1 15,-33 0 32,0 1-63,0-1 31,34 34-15,-34-134 156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80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0 0 0,'0'33'141,"0"1"-126,33-34-15,-33 33 32,0 34-17,0 0 32,33-34-31,-33 34-1,34-33 1,-34-1 31,0 0-16,33 1 110,-33-1-126,0 1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68"/>
    </inkml:context>
    <inkml:brush xml:id="br0">
      <inkml:brushProperty name="width" value="0.23333" units="cm"/>
      <inkml:brushProperty name="height" value="0.46667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468 401 0,'33'0'171,"101"0"-171,33-33 16,-100 33-16,33 0 16,-33 0-16,-34 0 15,1 0 1,66-33 0,-33 33-1,67-34-15,33 34 16,-34 0-16,68 0 15,-67 0-15,-67 0 16,-1-33-16,-66-1 94,-66 34-94,-35 0 15,34 0-15,-33 34 16,33-34-16,-33 0 16,-34 0-16,34 0 15,-34 0-15,-66 0 16,-67 0-16,66 0 16,0 0-16,68 0 15,33 0-15,-1 0 16,68 0-16,-34 0 15,201 0 79,133-67-78,-66 33-16,99 1 15,35-34-15,66 0 16,-67 67-16,-67 0 16,-33 0-16,-134 0 15,-66 0-15,-1 0 16,-66 0 62,-67 0-62,-101 67-16,34-67 15,-34 34-15,-66-34 16,0 0-16,33 0 16,67 66-16,66-66 15,35 0-15,32 0 31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69"/>
    </inkml:context>
    <inkml:brush xml:id="br0">
      <inkml:brushProperty name="width" value="0.23333" units="cm"/>
      <inkml:brushProperty name="height" value="0.46667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1225 167 0,'33'0'0,"1"0"32,67 0-32,-34 0 15,-34 0-15,67 0 16,-66 0-1,-1 0-15,34 0 16,0-66-16,-34 66 16,1-34-16,-134 34 78,-68 0-78,35 0 15,99 34-15,-34-34 16,2 0-16,32 0 16,68 0 62,67 0-63,-68 0-15,-66 33 94,-235 34-94,-67 0 16,135-34-16,-35-33 15,168 34-15,134-34 94,201-168-94,-67 135 16,-1-67-16,-133 100 15,-67-34-15,-200 68 79,99-1-79,-166 1 15,132-1-15,-65-33 16,66 33-16,67-33 15,101 0 64,99 0-79,1 0 15,33-33 1,-32-34-16,-102 67 15,1 0-15,-101 0 94,33 0-78,1 0-16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0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2239 591 0,'-67'33'110,"-33"1"-95,-67 33-15,33-34 16,-33-33-16,33 34 15,67 32-15,0-66 16,1 34-16,32-34 31,68-134 16,32 67-31,-32-33-16,100-34 15,-101 67-15,67 1 16,1-68-16,-68 134 16,0-33-16,1-1 15,-1 1-15,-66 33 78,-101 0-78,-66 33 16,32 1-16,-132 32 16,32-32-16,34-1 15,-33 1-15,66-1 16,168 0-16,0-33 16,-1 0-1,101 0 16,100 0-31,167 0 16,-100 0-16,67 0 16,0 0-16,67 0 15,-34 0-15,33 0 16,-32-33-16,-168 33 16,-100-33-16,-34 33 15,-100 0 63,-100 0-78,0 0 16,-67 33-16,33 0 16,68-33-16,-1 34 15,34-34-15,0 0 16,-1 0-16,135 0 78,99 0-78,68-34 16,33-32-16,-34-68 15,-66 101-15,-67-34 16,-34 67-16,-33-34 15,34 1 48,-135 33-47,1 0-1,-33 0-15,-1 0 16,67 0-16,-67 33 15,101 1 1,-34 66-16,0-33 16,34 33-16,-34-33 15,67-34-15,-33 1 16,-1 33-16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0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2239 591 0,'-67'33'110,"-33"1"-95,-67 33-15,33-34 16,-33-33-16,33 34 15,67 32-15,0-66 16,1 34-16,32-34 31,68-134 16,32 67-31,-32-33-16,100-34 15,-101 67-15,67 1 16,1-68-16,-68 134 16,0-33-16,1-1 15,-1 1-15,-66 33 78,-101 0-78,-66 33 16,32 1-16,-132 32 16,32-32-16,34-1 15,-33 1-15,66-1 16,168 0-16,0-33 16,-1 0-1,101 0 16,100 0-31,167 0 16,-100 0-16,67 0 16,0 0-16,67 0 15,-34 0-15,33 0 16,-32-33-16,-168 33 16,-100-33-16,-34 33 15,-100 0 63,-100 0-78,0 0 16,-67 33-16,33 0 16,68-33-16,-1 34 15,34-34-15,0 0 16,-1 0-16,135 0 78,99 0-78,68-34 16,33-32-16,-34-68 15,-66 101-15,-67-34 16,-34 67-16,-33-34 15,34 1 48,-135 33-47,1 0-1,-33 0-15,-1 0 16,67 0-16,-67 33 15,101 1 1,-34 66-16,0-33 16,34 33-16,-34-33 15,67-34-15,-33 1 16,-1 33-16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1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818 301 0,'0'100'63,"0"0"-47,0 34-1,-34-34-15,34 67 16,-100-33-16,67-34 15,-34 34-15,34-67 16,66-201 62,101-200-78,-34 100 16,0 33-16,0 1 15,-66 100-15,-1 33 16,-33 0 0,-100 134 46,0 33-62,-34 34 16,-66 33-16,32-33 15,68-34-15,-34 0 16,101-33 0,-34 0-16,0 0 0,101-101 93,33-33-93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2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67 27 0,'33'0'109,"68"0"-93,-68 0-16,67 0 15,0 0-15,34 0 16,67 0-16,-34 0 16,0 0-16,-67 0 15,0 0-15,-33 0 16,-33 0-16,-1 0 15,-66 0 95,-68 0-95,1 0-15,33 0 16,-66 0-16,32 0 16,1 0-1,33 0-15,34 0 16,-1 34 15,1-1-15,0 0 15,-1 1-15,1-1-16,-1-33 15,34 34 110,101-34-109,-1 0-16,-33 0 16,0 0-16,-101 0 93,-100 0-93,1 0 16,-68 0-16,34 0 16,100 0-16,34 0 15,-1 0-15,135 0 94,32 0-94,1-34 16,67 34-16,-135 0 15,-32 0-15,-1-33 47,-66 33 0,-34 0-31,34 0-16,-1 0 0,-33 33 15,-33-33 1,67 0-16,-1 34 15,34-1 1,0 0 15,34 34-15,-1-33-16,0-34 16,1 0-16,-1 33 15,-33 1 48,0-1-48,-33 0-15,33 1 94,100-1-63,-66-33-31,66 34 0,-100 33 63,-34-34-48,-32 0-15,-1 34 16,0-67-16,-67 34 16,101-34-16,-34 33 15,0 0-15,0 1 16,101-34 46,33 0-62,-67 33 16,66-33-16,1 0 16,-33 0-1,-34 34 32,-34-1-47,-66-33 16,0 67-16,66-67 15,68 0 64,99 0-64,68-67-15,-34 34 16,-134-1-1,-99 34 48,-35 0-63,1 0 16,0 0-16,33 34 15,-33-34-15,66 33 16,1-33-16,200 0 78,67 0-62,0 0-16,-67 0 0,-67 0 15,-33 0-15,-201 0 94,-33 0-94,0 0 16,100 0-16,34 34 15,-1-34 1,135 0 46,32 0-62,-32 0 16,-34 0-16,-1 0 16,-233 0 77,34 0-93,32 0 16,68 0-16,66 0 62,68-67-46,-68 33-16,34 1 16,-34 33-16,-33-34 15,0 1 48,-33 33-63,-34-33 15,-33 33-15,33 0 16,0 0-16,0 0 16,-33 0-16,-34 66 15,101-66-15,-34 34 16,167-34 46,101 0-62,-68 0 16,1 0 0,0 0-16,-101 0 15,1 0 32,-34 33-31,0 34-1,-101-67-15,35 34 16,32-1 0,68-33 62,66 0-63,0 0-15,-66 0 16,-68 0 62,-100 0-62,-66 0-16,33 33 15,67 1-15,200-34 63,33 0-63,1-34 16,33 1-16,-66 33 15,66-33-15,0-34 16,-100 33-16,-1 1 15,-32 33-15,-134 33 110,100 1-110,-67-1 15,33 34 1,34 0 15,0-34 32,34-33-48,-1 0-15,34-67 16,-34 1-16,-33-35 16,0 68-16,0-34 15,0 0-15,0 0 16,0 34 0,-66 33 15,-1 0-31,-67 0 15,67 33-15,-33 101 16,33 0-16,0 33 16,-33-33-16,67 33 15,-1-67-15,34-67 16,0 34-16,0-33 16,0-1 30,34-33-46,-1 0 16,34 0 0,0-100-16,-34 33 15,34 0-15,-34 0 16,1 67-16,-1-67 16,1 34-16,-34 0 15,0-1 1,0 1-1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3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735 234 0,'67'-33'93,"100"33"-93,34-34 16,32 1-16,1-1 16,-33 34-16,66-100 15,-166 100-15,-35 0 16,-132 0 93,-68 0-93,-33 0-16,0 33 15,-67-33-15,-34 67 16,68-67-16,33 0 16,100 0-16,0 34 15,100-1 63,68-33-78,66 0 16,134 34-16,-34-34 16,67 0-16,-33 0 15,0 0-15,-101 0 16,-166 0-16,-1 0 16,-200 0 62,-134 0-78,-200 0 15,66 0-15,-32 0 16,233 0-16,67 33 16,100-33-16,167 0 78,34 0-78,100 0 15,66 0-15,1 0 16,33 0-16,-133 0 16,66 0-16,-166 0 15,-1 0-15,-67 0 78,-66 67-78,-134-67 0,-134 33 16,134 1 0,-67 32-16,134-66 15,-34 0-15,100 0 16,1 0-1,234 0 48,33 0-63,100 0 16,-100 0-16,-101 0 15,-99 0-15,-1 34 47,-33-1-31,0 1-16,-67 33 15,-167-1-15,67-66 16,0 34-16,0-1 16,67-33-16,66 0 125,34-33-110,34-1-15,-1 1 16,1 0-16,-101 33 78,-134 0-78,-99 0 16,-1 0-16,33 0 15,-66 0-15,167-34 16,67 1-16,133 33 94,168 0-94,-34 0 15,167 0-15,-67 0 16,68 0-16,-1 0 15,-33 0-15,-168 0 16,-99 0-16,-101 0 94,-134 0-79,34 0-15,34 0 16,-1 0-16,34 0 16,-1 0-16,35 0 15,32 0-15,68 0 78,133 0-78,133-101 16,1 68-16,-67 0 16,67-1-1,-201 1-15,-66 33 0,-101 0 63,-67 0-48,-33 0-15,-67 0 16,-67 0-16,34 0 16,66 0-16,68 0 15,233 0 48,34 0-48,-34 0-15,0 0 16,-33 0-16,67 0 16,-1 0-16,1 0 15,33 0-15,67 0 16,-67-34-16,-100 34 16,-34 0-1,-133 0 63,-33 0-62,-135 0-16,34 0 16,-33 0-16,100 0 15,33 0-15,34 0 16,0 0-16,66 0 15,1 0-15,-34 0 47,33 0-31,-32 0-16,32 0 16,-33 0 77,34 34-77,-1-34 0,34 33-1,-33-33 1,0 34-16,-1-1 15,-33-33-15,34 0 110,33 33-48,-100 1-46,66-34-16,-66 0 16,0 33-16,167-33 234,133-33-234,34 33 16,-67-34-16,0 1 15,0 33-15,-66-33 16,-1 33-16,34-34 15,-1 34-15,-32-33 16,-68 33-16,101-34 16,-68 34-16,1 0 15,0 0 1,-33 0-16,66 0 16,-33 0-16,33 0 15,0 0-15,-33 0 16,-34 0-1,34 0 110,-33 0-46,33 0-64,66 0-15,1 0 16,0 0-16,-1 0 15,1 0-15,-67 0 16,0 0-16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4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1166 8 0,'0'-33'62,"-34"33"-46,1 33 0,-1 1-16,-33-1 15,34-33-15,-34 0 16,0 0-16,0 67 15,1-67 1,32 0-16,-33 34 16,34-34-1,-34 33-15,0-33 16,34 0-16,-67 33 16,33-33-16,33 0 15,-33 0 1,34 34-16,0-34 15,-1 0-15,1 0 16,100 0 109,267-67-109,-100 67-16,-67-33 15,-67 33-15,0-67 16,-66 67 31,-134 0 0,-134 0-32,67 0-15,-67 0 16,100 0-16,34 0 16,66 0-16,68 0 125,99-34-125,1 1 15,-34 33-15,-66 0 16,-135 0 78,68 0-94,-34 0 15,201 0 63,66 0-78,68 0 16,66 0-16,0 0 16,0 0-1,-167 0-15,-33 0 0,-67 0 16,-34 0-1,-133 0 64,-134 33-79,34 1 15,-34-34-15,33 67 16,1-1-16,133-66 15,0 34-15,34-34 16,-1 33 0,34 1 77,34-1-93,-1-33 16,101 0-16,33 0 16,67 0-1,0 0-15,-67 0 0,-67 0 16,0 0 0,-66-33-16,-168 33 93,-100 0-93,-100 33 16,133 1-16,-33-1 16,168-33-16,32 33 15,134-33 48,134 0-63,67 0 15,0 0-15,67 0 16,-201 0-16,0 0 16,-100 0-16,-34 0 15,-66 0 79,-68 0-78,1 0-16,0 0 15,33 0-15,-33 0 16,-1 0-16,35 0 15,-1 0-15,33 0 16,1 0 15,33-33-15,0 0 0,33-1-16,1 1 93,33 33-30,-34-34-63,134 1 15,34 33-15,-68-67 16,-66 67-16,33 0 16,-66 0-1,-68 33 32,-66 34-47,-100 0 16,-34 0-16,0 0 15,67-34-15,-34 1 16,134-34-16,0 66 16,34-66 62,33 34-63,0-1 1,33-33 15,1 0-15,66 0 0,34 0-16,-34 0 15,34-33-15,33-34 16,-67 0-16,67-33 15,-133 67-15,-1-1 16,-33 1 0,0-1 15,-33 1 16,-68 33-32,1 0-15,33 0 16,-33 0-16,33 0 16,0 0-16,-33 0 15,33 0-15,0 0 16,1 0 0,266-67 62,-100 67-63,168-33-15,-68-1 16,-133-33-16,0 34 16,0 33-16,-201 0 93,0 0-93,-33 0 16,-67 0-16,34 0 16,100 0-16,33 33 15,-34-33-15,35 34 16,32-34-16,1 0 31,-1 0-15,1 0-1,-34 33-15,34 34 16,-1-67-16,1 0 94,-34 0-79,0 0-15,67 33 16,-33-33-16,-1 67 94,-33-67-94,34 34 15,0-1-15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5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723 267 0,'0'-33'63,"-34"33"-47,1 0-16,-1 0 15,1 0 1,-101 33-1,101-33-15,-34 34 16,0-1-16,34-33 16,167 0 77,233 0-93,34 0 16,0 0-16,-100 0 16,-34 0-16,-166 0 15,-68 0-15,1 0 16,-168 0 109,-67 0-109,-99 0-16,32 33 15,-33 1-15,101-1 16,133 1-16,34-34 15,166 0 95,34-34-110,34 1 15,33-67-15,-134 66 16,-66 34-16,-1-33 16,-100 33 77,-133 0-77,32 0-16,-65 0 16,99 0-16,67 0 15,0 0-15,234-34 94,167-33-94,34 34 16,0 0-16,-134-1 15,-167 34-15,-34-33 16,-200 33 46,-67 100-62,-33-67 16,-1 1-16,-99-1 16,66 34-16,0-33 15,234-34-15,101 0 94,199 0-78,68 0-16,0 0 15,67 0-15,-101 0 16,-133 0-16,-101 0 16,-66 33 77,-201 67-93,33-100 16,34 34-16,-67-1 16,67 0-16,100-33 15,-33 34-15,33-1 16,34-33-16,-1 0 15,168 0 95,67 0-95,32 0-15,-132 0 16,-68 0-16,-66 0 94,-168 0-79,-66 0-15,-1 0 16,1 0-16,100 0 16,33 0-16,101 0 15,100 0 63,200 0-62,34 0-16,67 0 16,-34 0-16,-134 0 15,-99 0-15,-35 0 78,1 0-78,-134 0 125,-33 0-125,0 0 16,66 0-16,1 0 78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6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1249 468 0,'0'-34'47,"-167"-33"-31,33 67-16,1 0 15,32 0-15,68 0 16,0 0-1,-1 0-15,1 0 32,66 0 61,201 0-93,33 0 16,68 0-16,-35 0 16,-99 0-16,-67 0 15,-67-33-15,-67-1 16,-67 34 62,-167 0-78,-34 0 16,34 0-16,-33 0 15,67 0-15,-68 0 16,68 0-16,33 0 16,33 0-1,34 0-15,66 0 0,168 0 78,233 0-62,1 0-16,67-66 16,-68 32-16,-66 1 15,-134-1-15,-100 34 16,-134 0 62,-100 0-78,-100 0 16,33 0-16,-67 0 15,100 0-15,68 0 16,66 0-16,33 0 15,-32 0 48,300 0-1,-67 0-62,100 0 16,-33 0-16,0-66 16,0 32-16,-167 1 15,-34 33-15,-100 0 63,-100 0-63,-67 0 15,-33 67-15,-1-67 16,68 33-16,33 67 16,33-66-16,67-1 15,234-33 79,101 0-78,99 0-16,1 0 15,-67 0-15,0 0 16,-67 0-16,-134-33 16,-67 33-16,-66 0 62,-134 0-62,33 0 16,-100 33-16,-33 0 15,-101 34-15,34-33 16,67-1-16,99 1 16,135-34-16,0 33 15,99-33 48,102 0-63,99 0 15,67 0-15,-67 0 16,-33 0-16,-133 0 16,-68 0-16,-66 0 93,-201 0-77,-134 0-16,-33 0 16,100 0-16,134 0 15,67 0-15,66 0 16,202 0 78,166 0-94,67 0 15,33 0-15,-133 0 16,-67 0-16,-100 0 15,-101 0-15,-66 0 79,-101 0-79,-66 0 15,-68 0-15,-66 0 16,-34 0-16,68 0 15,166 0-15,34 0 16,33 0-16,33 0 16,-33 0-1,1 0-15,199 0 78,168 0-78,0 0 16,100-33-16,167-101 16,-167 100-16,-67 1 15,-200 0-15,-101 33 16,1-34-16,-34 1 78,-34 33-78,1-34 16,-101 34-16,-133 0 15,33 0-15,-33 0 16,-34 0-16,100 0 16,34 0-16,100 0 15,34 0 32,66 0 31,168 0-62,-34 0-16,-33 0 15,-1 0-15,-66 0 16,-33 0-16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7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927 307 0,'-33'0'47,"-34"0"-47,-67 0 15,67 0-15,-33 0 16,33 0-16,34 0 16,-1 0-16,1 0 15,0 0-15,-34 0 16,33 0-16,1 0 15,167 0 64,100 0-64,66-67-15,35 33 16,-35 1-1,-66-1-15,-33-32 16,-268 66 47,-67 0-48,-100 0-15,0 33 16,-33 0-16,33-33 15,67 67-15,67-67 16,-1 0-16,68 34 16,0-34-16,-1 0 31,168 0 31,234 0-46,99 0-16,1-34 16,-33-33-16,-201 34 15,-134 33-15,-33-100 16,-101 100 31,1 0-32,-101 0-15,-33 0 16,-67 0-16,0 0 16,-33 0-16,33 0 15,67 0-15,100 0 16,34 0-16,-1 0 16,1 0-16,33 33 46,33-33 1,235 0-31,-1 0-16,-67 0 16,34 0-16,-133 0 15,-1 0-15,0-33 16,-267 33 46,-33 33-46,-34 1-16,-134 66 16,67-67-16,0 1 15,134-34-15,-33 33 16,133 1-16,267-34 109,135-34-93,-35 1-16,-66 33 15,-66-34-15,-235 34 79,-67 0-79,-67 0 15,-66 0 1,0 34-16,33 33 15,134-67-15,33 33 16,33-33 0,34 33-1,-33-33 1,-1 34 46,135-34-46,199 0 0,35 0-16,-1 0 15,-67 0-15,-33 0 16,-200 0-16,-68 0 78,-200 33-62,0 1-16,-33-1 15,33 0-15,167-33 16,34 0 0,66 0 46,235 0-46,66-66-16,67 32 15,-34 1-15,1-101 16,-167 134-16,-101 0 16,-67 0-1,-100 0 63,-33 0-62,0 0-16,33 0 16,-33 0-16,0 0 15,-1 0-15,68 0 16,-1 0-16,1 0 15,0 0 1,133 0 47,67 0-48,0-33-15,100-1 16,-99 34-16,-68-67 15,-67 67 1,-66 0 47,-101 67-63,0 0 15,1-33-15,32-34 16,68 0-16,-34 33 15,34 0-15,66-33 79,168 0-79,-1 0 0,-66 0 15,33-33 1,-134 33-16,1 0 15,-1-33 64,-133 33-48,67 0-16,-68 0-15,35 33 32,66 0-1,-34-33-15,34 34 77,-33-1-77,-68 1 0,35-34-16,32 33 15,-33-33-15,0 0 16,34 0-16,0 0 15,-1 0 1,-33 0 109,34 0-109,-67 0-16,33 0 15,0 0-15,0-33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8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802 201 0,'0'33'31,"-33"-33"-16,-1 0-15,1 0 16,-34 0-16,-33 0 16,33 0-16,-67 0 15,1 0-15,66 0 16,-34 0 0,68 0-16,33-67 62,67 67-62,67 0 16,33-33-16,167-34 15,-100 34-15,67 33 16,-67 0-16,-101-34 16,-33 34-16,-66 0 15,-68 0 63,-99 0-78,-1 0 16,-66 0-16,-1 0 16,1 0-16,32 0 15,35 0-15,-1 0 16,101 0-16,200 0 94,100 0-79,-33 0-15,-67 0 16,-33 0-16,-67 0 15,-201 0 48,-33 34-63,33-1 16,-33 0-16,0 68 15,100-101-15,34 0 16,-1 33-16,235-33 109,33 0-109,-101 0 16,-32 0-16,-34 0 0,-168 0 109,-66 0-109,100 0 16,-33 67-16,167-67 78,133 0-62,168 0-16,-101 0 15,-166 0-15,-68 0 16,-66 0 31,-68 33-32,-32 1 1,-1-34-16,0 0 16,-66 67-16,66-67 15,34 0-15,33 0 16,34 0-16,-1 0 109,34-34-78,0 1-31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5:56.163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0 92 0,'33'0'140,"1"0"-124,33 0 15,-34 0 0,34 0-15,-34 0 15,34 0 0,-33 0 16,32 0 141,-32 0-188,-1 0 15,1 0 1,-1 0-16,1 0 16,-1 0-1,0 0 17,34 0-17,-33 0 1,-1 0-1,0 0 1,1 0 0,-1 0-16,1 0 15,-1 0-15,1 0 32,-1 0-32,0 0 15,34 0 1,-33 0-16,-1 0 62,1 0-62,32 0 32,-32 0-32,-1 0 15,1 0 16,-1 0-31,0 0 16,1 0 0,-1 0-1,1 0 79,-1-33-94,1 33 16,-1 0 15,0 0-31,1 0 0,-1 0 16,1 0-1,33 0-15,-34 0 31,0 0-31,1 0 16,-1 0 0,1 0-16,-1 0 15,0 0 1,1 0 0,-1 0-1,1 0 1,-1 0 46,-33-33-46,34 33 0,32 0-16,-32 0 15,-1 0-15,1 0 16,-1 0-16,1 0 15,-1 0 1,0 0 0,1 0-1,-1 0-15,34 0 16,-34 0 0,1 0-1,-1 0-15,1 0 16,-1 0-16,1 0 15,32 0-15,-32 0 16,-1 0 0,1 0-16,-1 0 31,1 0-15,-1 0 15,0 0 0,1 0-15,-1 0 15,34 0-31,0 0 31,-34 0-15,34 0-1,0 0-15,0 0 16,-34 0 0,1 0-1,33 0 1,-1 0 0,-32 0-16,33 0 15,-34 0 16,34 0 1,-34 0-17,34 0 1,-33 0 15,32 0-15,-32 0-1,33 0-15,-34 0 32,34 0-17,-34 0-15,1 0 16,33 0 0,-34 0-1,34 0 1,-34 0-1,1 0-15,-1 0 16,34 0-16,0 0 16,0 0-1,-34 0-15,34 0 16,-34 0 0,34 0-1,-33 0-15,32 0 16,-32 0-1,33 0 17,-34 0-17,1 0 1,-1 0-16,0 0 16,34 0-16,-33 0 15,-1 0-15,1 0 16,-1 0-1,34 0 1,-34 0-16,34 0 16,-34 0-1,1 0-15,-1 0 0,1 0 16,-1 0 0,34 0-1,-34 0 1,34 0-16,-33 0 15,-1 0-15,1 0 16,-1 0-16,0 0 16,1 0-1,-1 0-15,1 0 16,-1 0-16,0 0 16,1 0-16,33 0 15,0 0-15,-34 0 16,0 0-1,34 0-15,0 0 16,-33 0 0,32 0-16,-32 0 15,-1 0-15,34 0 16,-34 0-16,34 0 16,-33 0-1,33 0 16,-34 0 1,34 0-17,-34 0 17,34 0-17,-33 0 1,-1 0 15,0 0-31,1 0 16,-1 0-16,34 0 15,0 0 1,-34 0-16,34 0 31,-33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5:56.164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7420 0 0,'-34'0'109,"1"0"-62,-1 0 0,1 0 47,-1 0-78,1 0-1,0 0 1,-34 0-1,33 0 1,1 0 15,0 0-15,-1 0 0,1 0-1,-1 0 251,1 0-251,-1 0 1,1 0-16,0 0 31,66 0 157,0 0-173,1 0-15,-1 0 16,1 0-16,-1 0 16,1 0 15,32 0-15,-32 0-1,33 0 32,-34 0 0,-33 33 156,0 34-172,-33-67 1,-1 0-17,1 0 48,-1 0-16,1 0-32,0 0 1,-1 0 124,-33 0-61,34 0-48,-1 0-16,1 0 1,0 0 31,-1 0-47,1 0 16,-1 0 15,1 0-31,-1 0 31,1 0-15,0 0-1,-1 0 32,-33 0-31,34 0-1,-34 0 1,34 0 15,-34 0 1,33 0 14,1 0-30,0 0 15,-1 0-15,1 0 31,-1 0-32,1 0 1,-1 0 15,1 0-31,0 0 32,-1 0-17,1 0 1,-1 0-1,1 0-15,0 0 32,-1 0-1,1 0-15,-1 0-16,1 0 31,-34 34 0,67-1 16,-67-33-16,34 0-31,-1 0 31,1 0-31,-1 0 16,1 0 15,0 0-15,-34 0-16,33 0 31,1 0-15,0 0 15,-1 0-15,1 0-16,-1 0 15,1 0-15,-1 0 16,1 0 0,0 0-16,-1 0 15,1 0 204,-34 0-219,33 0 16,-32 0-1,32 0 1,-33 0-1,34 0 32,0 0-15,-1 0-32,1 0 15,-1 0 48,1 0-32,-1 0-15,1 0-1,0 0-15,-1 0 31,1 0-15,-1 0-16,1 0 16,-1 0-1,1 0 1,0 0 15,-1 0-31,1 0 16,-1 0-1,1 0 1,0 0 93,-34 0-109,33 0 16,1 0-16,-34 0 16,34 0-1,-34 0 1,33 0 46,-33 0 157,34 0-219,-67 0 16,66 0-16,-32 0 15,32 0-15,1 0 32,-1 0-17,1 0 1,-1 0 31,1 0-32,0 0 32,-1 0-31,1 0-16,-1 0 31,-33 0-31,34 0 31,0 0-31,-1 0 16,1 0 0,-1 0-1,1 0 17,0 0-1,-1 0-16,1 0 1,-1 0 31,1 0-47,-1 0 16,1 0-1,0 0 1,-1 0-1,1 0 1,-1 0 0,1 0 31,-1 0-32,1 0-15,0 0 47,-1 0-16,1 0-31,-1 0 125,1 0-125,0 0 16,-1 0-16,-66 0 16,33 0-1,34 0-15,-1 0 16,1 0-1,-1 0-15,1 0 47,-1 0-31,1 0 0,0 0-1,-1 0 1,1 0 15,-1 0 0,1 0-15,0 0 15,-1 0-15,1 0-1,-1 0 17,-33 0-1,34 0 0,-34 0 0,34 0-15,-34 0 140,33 0-156,-32 0 16,32 0-16,1 0 16,-34 0-16,34 0 31,-34 0-31,33 0 15,1 0 1,-1 0 15,1 0 172,0 0-187,-1 0 15,-33 0 641,34 0-672,-1 0 16,1 0-16,0 0 15,-1 0-15,-33 0 16,34 0 0,0 0 327,-1 0-327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1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818 301 0,'0'100'63,"0"0"-47,0 34-1,-34-34-15,34 67 16,-100-33-16,67-34 15,-34 34-15,34-67 16,66-201 62,101-200-78,-34 100 16,0 33-16,0 1 15,-66 100-15,-1 33 16,-33 0 0,-100 134 46,0 33-62,-34 34 16,-66 33-16,32-33 15,68-34-15,-34 0 16,101-33 0,-34 0-16,0 0 0,101-101 93,33-33-93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5:56.164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1403 153 0,'-33'0'172,"0"0"-157,-1 0 16,1 0-15,33 33 0,-67-33-1,34 0 32,-1 33 16,1-33-32,-1 0-15,1 0 30,-1 0-30,1 0 0,0 0-1,-1 0 1,1 0-16,-1 0 16,-33 0-16,34 0 15,-34 0 1,0 0-1,34 0 1,0 0 15,-1 0-15,1 0 0,-1 0 46,1 0-31,-1 0-31,1 0 16,0 0 0,-1 0-1,1 0 32,-1 0-31,1 0 109,-1 0-110,1 0-15,0 0 47,-1 0-47,1 0 235,33-33-1,33 0-234,1 33 31,-1-34 0,0 34 110,1 0-125,33-33-16,33 33 15,-67 0-15,101-34 16,-100 34-16,-1 0 16,0 0 46,1 0-62,-1 0 16,1 0-1,-1 0 17,0 0-32,34 0 15,-33 0 1,-1 0-16,1 0 15,32 0-15,-32 0 32,-1-33-17,1 33 1,33 0 0,-1 0-1,-32 0-15,-1 0 16,1 0 15,-1 0-15,0 0 31,1 0 31,-1 0 0,1 0-63,-1 0 1,1 0 93,-34 33 32,0 1-110,0-1-15,0 1 78,-34-1 124,1 0-218,-1 1 16,1-34 0,-34 33 15,67 1-31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5:56.165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-159 4993 0,'33'0'141,"0"0"-126,1 0 32,-1 0-31,1 0-1,32 0 1,-32-33 0,-1 33 109,1 0-110,-1 0 32,34 0-47,-34 0 16,34 0-16,-33 0 15,-1 0 32,1 0-31,-1-34-16,34 34 15,-34 0 79,1 0-78,-1 0-16,0 0 15,-33-33-15,0 66 797,0 1-781,-33-34 218,33 33-140,-33 0-16,33 1 94,0 33 0,-34-67-172,1 33 16,-1-33 15,1 0 63,0 0-79,-1 0 1,1 0-1,-1 0 48,1 0-16,-1 0 31,1 0-62,0 0-1,-1 0 1,1 0 78,-1 0 15,1 0-47,-1 0 17,1 0-48,0 0 125,-1 0-156</inkml:trace>
  <inkml:trace contextRef="#ctx0" brushRef="#br0" timeOffset="1">175 5227 0,'67'0'47,"-34"0"-32,0-33 1,1 33-1,-34-34 1,0 1 0,33 33-1,1-34 1,-1 34-16,-33-33 16,-33 33 312,-1 0-313,-33 0 48,34 0-48,-34 0 1,34 0-16,66 0 234,1 0-218,-1 0-16,34-34 47,-34 34-47,1 0 16,66-33-16,-67 33 15,1 0-15</inkml:trace>
  <inkml:trace contextRef="#ctx0" brushRef="#br0" timeOffset="2">1746 3723 0,'-34'33'63,"1"1"-16,-1-34 31,1 33-63,33 1 17,67-34 155,-34 0-156,1 0-15,-1 0 0,0 0-16,1 0 15,-1 0-15,1 0 16,-1 0 31,0 0 62,1 0-93,-1 0-1,1 0-15,-1 0 32,1 0-32,32 0 15,-32 0 1,-1 0 0,1-34-1,-1 34 1,1 0-1,-1 0-15,34 0 16,-34 0 0,1 0 31,-1 0-32,0 0-15,1 0 16,-1 0-1,34 0 32,-33 0-47,-1 0 16,0 0 0,34-33-16,-33 33 78,-1 0-63,1 0 17,32 0-17,-32 0-15,66 0 16,-67 0-1,1 0-15,-1 0 16,1 0 31,-1 0-31,1 0-1,-1 0 48,0 0-48,1 0 220,-34 33-235,0 1 31,-34-34 0,34 67-15,-33-67-1,0 0 1,-1 0 0,1 0-16,-1 0 15,1 0 1,-1 0-16,-32 0 16,32 0-1,1 0-15,-1 33 16,1-33 31,0 0-32,-1 0 32,1 0-16,-1 0-15,1 0 0,-1 0-1,1 0 1,0 0 0,-1 0-1,1 0 1,-1 0 15,1 0-31,-1 0 16,-32 0-16,32 0 15,1 0 32,-1 0-47,1 0 31,0 0-31,-1 0 16,1 0-16,-1 0 16,1 0 31,-1 0-16,1 0-16,-34-67 1,34 67 15,33-33 32,0-1-48,0 1 204,33 33-203,67 0-16,1 0 15,-68-67-15,34 67 16,-34 0-16,1 0 16,-1 0-1,1 0-15,-1 0 16,34 0-16,-34 0 16,1 0-16,33 0 15,-34 0 16,0 0-15,1 0-16,33 0 16,33 0-1,-33 0-15,0 0 16,-34 0 46,34 0-46,-34 0 93,-133 33 32,33-33-141,-133 0 16,133 0-16,-33 0 15,-34 0-15,0 0 16,34 0-16,33 0 16,0 0-16,34 0 31,-1 0 16,1 0-47,0 0 203,-1 0-203,1 0 62,-1 0-46,1 0-16,-1 67 16,1-67 77,0 0-77,66 0 406,134 0-422,-33 0 15,66 0-15,68 34 16,-201-1-16,33-33 16,-67 0-16,1 0 47,-1 0-32,34 0 1,-34 0-1,34 0 17,-33 0-32,66 0 15,-67 0-15,68 0 16,32 0-16,-66 0 16,0 0-16,0 0 15,-34 0 48,34 0-32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5:56.168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0 67 0,'33'0'172,"0"0"-157,1 0 1,-1 0 15,1 0 219,-1 0-219,0 0-31,1 0 16,-1 0 0,1 0-1,-1 0 1,1 0 62,-1 0-62,0 0 155,1 0-155,33 0-16,-34 0 16,1 0-1,-1 0 1,0 0 31,1 0-16,-1 0-15,1 0 31,-1 0-32,0 0 16,1 0-15,-1 0-16,1 0 16,66 0-1,-67 0 17,34 0-17,-33 0 16,-1 0-15,1 0 0,32 0 171,-32 0-171,-1 0-1,1 0-15,-1 0 32,-33-33 15,-33-1 187,-1 34-218,1 0-1,-34 0 1,34 0 46,-34 0 32,33 0 0,-33 0-16,34 0-47,0 0 32,-34 0 124,0 0-171,33 0 31,-32 0-16,32 34-31,-33-34 125,34 0-109,0 0-1,-1 0-15,1 0 16,-1 0 62,1 33-62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5:56.169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0 0 0,'67'0'719,"-1"0"-719,-32 0 15,-1 0-15,1 0 16,-1 0 15,1 0-15,-1 0-1,0 0 17,1 0-17,-1 0 16,1 0 16,32 0-15,-32 0-32,-1 0 15,1 0 1,-1 0 15,34 0 0,-34 0-15,34 0 15,-33 0 0,-1 0 1,1 0-17,-1 0 1,0 0 15,1 0-15,-1 0-16,1 0 15,-1 0 1,0 0 0,1 0-16,-1 0 15,1 0 1,-1 0 0,1 0-16,-1 0 31,0 0-16,1 0-15,-1 0 32,1 0-17,-1 0 1,1 0 0,-1 0-1,0 0 1,1 0 15,-1 0-15,1 0-16,-1 0 15,0 0 1,1 0 0,-1 0-1,1 0-15,-1 0 31,34 0-15,-34 0 31,34 0-31,-33 0-1,33 0 1,-34 0-1,34 0 17,-34 0-32,34 0 15,-34 0 1,34 0-16,-33 0 31,-1 0 0,1 0-31,66 0 16,-33 0-16,33 0 16,0 0-16,-66 0 15,-1 0-15,0 0 16,1 0-16,-1 0 234,34 0-218,0 0 0,-34 0-16,1 0 15,-1 0 95,1 0-95,-1 0 1,1 0-1,-1 0 1,0 0 343,-33 34-343,0-1 31,0 1 31,0-1-62,0 0-1,0 1 79,-33 33-63,33-34 32,-33 1-48,33-1 110,0 0 157,0 34-267,-67 0 32,67-34 16,0 1-32,0-1 141,0 1-141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5:56.170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676 1250 0,'-33'-34'94,"-1"34"-63,1 0-15,33-33-16,-34 0 16,1-1-1,0 34-15,-1-33 32,34-1-17,0 1 16,-33 33-31,33-33 94,-34-1-94,34 1 47,0-1-16,0 1-15,34-1 15,-34 1 32,0 0 30,0-1-46,0 1-31,0-1 0,0 1 77,0-1-77,0 1-16,0 0 187,0-1-124,0 1-47,-34-1 15,1 34 16,-1 0-32,34-33 1,-33 0-16,0 33 78,-1 0-62,1 0 31,-1 0-47,1 0 15,-1 0 1,1 0-16,0 0 219,-1 0-204,68 0 235,-1 0-250,0 0 16,1 0 15,-1 0-15,34 0-1,-33 0-15,66 0 16,-33 0-16,-34 0 16,34 0-16,-34 0 15,1 0-15,-1-34 219,-33 1-203,0-1 15,0 1-16,-33-1 1,-1 34-16,1-66 16,0 66-16,-1 0 15,1-34-15,-1 1 16,1 33 0,33-34 30,-67 34-14,34 0-17,-34 0 17,33 0-17,-33 0 32,34 0-31,0 0-1,33 34 1,0-1 0,0 1-16,0-1 15,0 0-15,66-33 16,35 0-16,-34 67 15,-34-67-15,0 0 16,68 0-16,-68 34 16,1-34-16,32 0 15,1 0-15,-33 0 16,32 0-16,-32 0 16,-1 0-16,1 0 15,-1 0 141,-33 33-124,0 1 46,-33 32-31,-1 1 15,34-33 79,0-1-47,34-33-79,-1 0 1,34 0-1,-34 0-15,1 0 16,-1 0 0,68 0-1,-35 0-15,35 0 16,-35 0 0,-32 0-16,-1 0 15,1 0 204,-1 0-203,1 0-16,32 0 15,-32 0-15,66 0 16,-66 0-16,99-33 15,1 33 1,33-34-16,-100 34 16,-34-33-16</inkml:trace>
  <inkml:trace contextRef="#ctx0" brushRef="#br0" timeOffset="1">-93 1083 0,'0'-34'578,"34"34"-562,-1 0 15,1 0 141,-1 0-156,0 0-1,34 0 1,-33 0 62,-1 0 31,1 0-46,-1 0-47,34 0-16,-34 0 15,1 0-15,-1 0 78,1 0-62,-1 0 281,-33 34-282,0-1 1,-33-33-16,33 34 16,-67-34-16,33 0 15,-33 0 17,34 0-1,0 0 0,-1 0-15,1 0 15,-34 0 47,33 33-78,34 0 78,-33-33-62,0 0 62,-1 0-62,1 0 62,-1 0-63,68 0 173,-1 0-173,1 0-15,32 0 16,1 0-16,0 0 16,-33 0-16,-1 0 31,0 0 0,1 0 0,-1 0 1,1-33-17,-1 33 17,1 0-17,-1 0-15,0 0 16,1 0-1,-1 0 1,1 0 0,-1 0-1,0-33-15,1 33 32,-1 0-17,1 0 1,-1 0 15,1 0-15,-1 0-1,34 0 1,-34 0-16,1 0 16,33 0-16,-34 0 15,34 0 1,-34-34-16,34 34 15,-34 0 1,34 0-16,-33-33 16,-1 33 15,1 0 110,-1 0-141,0 0 31,1 0-16,-1 0-15,1 0 16,-1 0 0,1-34 359,-68 34-360,1 0-15,-1 0 16,1 0-16,-1 34 16,1-34-16,0 0 31,-1 0-16,1 0 1,-1 0-16,1 0 16,-1 0-1,1 0 1,0 0 0,-1 0-1,1 0-15,-1 0 63,1 0-32,66 0 250,1 0-265,-1 0-1,1 0 1,-1 0 0,0 0-1,1 0 1,-1 0 0,1 0 15,-1 0-16,1 0 1,-1 0-16,0 0 16,1 0-16,-1 0 15,1 0 63,-1 0-78,1 0 16,-68 0 312,1 0-328,-1 33 16,-66 1-16,67-34 15,-1 0 1,1 0 15,-1 0-15,-33 0 0,34 33-1,0-33 48,33 33-32,33-33 188,34-33-204,-34 33-15,1 0 16,-1 0 0,1 0-16,-34-33 46,33 33-30,0 0-16,1 0 16,-1-34-1,1 34 32,-1 0-47,1 0 16,-34-33 93,33 33-93,-33-34-1,33 1 17,-33 0 30,0-1 16,0 1 16,0 66 78,0 1-156,0-1 30,0 34 48,0-34-31,0 1-16,0-1-16,-33-33 31,33 33-62,-33-33 16,-1 0 46,68-33 188,-34 0-140,0-1-79,0 1 94,0-1-109,-34 34 15,1 0-31,-1 0 16,1 0-1,-1 0 1,1 0-1,0 0-15,-34 0 32,33 0-1,-33 0-15,34 0 155,-34 0-155,34 0-16,-34 0 16,34 0-16,-1 0 15,-33 34 1,34-34 15,-34 0-15,34 0-1,33 33 64,-67-33 14,33 0-77,34-33 312,0-34 0,0 34-281,34-1-31,-34 1-1,67 33-15,-34 0 16,0 0 78,1 0-32,-1 0-46,-66 0 406,-1 0-344,1 0-78,0 0 78,-1 0-78,1 0 16</inkml:trace>
  <inkml:trace contextRef="#ctx0" brushRef="#br0" timeOffset="2">1010 1183 0,'-33'0'125,"-1"0"-94,1 0-15,0 0 15,-1 0 47,1 0-31,-1 0 0,1 0 16,33-33-32,0-1-15,0-33 15,33 34-31,34 33 15,-33-33-15,32-1 16,-32 34-16,-34-33 94,33 33-79,-33-34 17,34 1-17,-1 33 63,-33-34-62,0 1 62,34 0-47,-34-1 1,66 1-17,-32-1 17,-101 34 186,34 0-202,-1 0 0,1 0-1,-1 0 16,-33 0-31,1 0 32,32 0 15,1 0-47,-1 0 15,1 0 1,-34 0 15,34 0 0,-34 0-15,33 0 15,-32 0-15,32 0-1,1 0 1,-34 0-16,33 0 16,1 0-1,100 0 188,0 0-187,66 0-16,-66 0 16,-33 0-1,-1 0 1,0 0 0,1 0-1,66 0-15,-33 0 16,0 0-16,0 0 15,-34 0-15,34 0 16,-34 0-16,1 0 16,33 0-16,-34 0 15,34 0 1,0 0 0,-34 0-16,1 0 15,-1 0-15,0 0 16,1 0-16,-1 0 15,1 0 1</inkml:trace>
  <inkml:trace contextRef="#ctx0" brushRef="#br0" timeOffset="3">1177 1350 0,'-33'-33'78,"33"-34"-31,0 33-31,-33-32-1,33 32 17,0 1-17,0-1-15,0 1 32,0 0-1,0-1-16,0 1 1,-34-1-16,34 1 16,0-1-1,0 1 1,0 0 0,-33 33-16,-1-34 31,34 1-16</inkml:trace>
  <inkml:trace contextRef="#ctx0" brushRef="#br0" timeOffset="4">609 1049 0,'0'-33'109,"0"0"-77,0-1-17,0 1 1,0-1 0,0 1 30,0-1-30,0 1 47,0 0-48,34 66 313,32 0-296,-32-33-17,33 0 1,-34 0-16,67 0 15,1 0-15,-1 0 16,-33 0-16,0 0 16,-34 0-1,34 0 32,-34 0-31,34 0-1,-33 0 1,32 0 0,-32 0 15,-1 0 0,34 0-31,-33 0 16,-1 0-16,0 0 15,34 0 17,-33 0-1,32 0-15,-32 0 15,33 0-31,-34 0 15</inkml:trace>
  <inkml:trace contextRef="#ctx0" brushRef="#br0" timeOffset="5">2180 1016 0,'-33'33'203,"-1"1"-187,1-34 15,-1 0 16,1 0-16,167 0 173,-1 0-204,-32 0 15,-1 0-15,-67 0 16,34 0-16</inkml:trace>
  <inkml:trace contextRef="#ctx0" brushRef="#br0" timeOffset="6">1846 1317 0,'0'-67'63,"0"33"-32,0-32 0,0 32 0,0-33 94,0 34 47,-67 33-156,34 0-16,-1 0 15,1 0-15,-1 0 16,1 33-16,-1-33 16,1 0-16,0 0 15,-1 34 1,1-34 15,-34 0 0,67 33 48,-34-33-64,1 0 16,0 34-15,-1-34 31,1 0 156,-34 0-187,34-34-1,-1 1 1,-33-1 0,34 1-1,-1 33-15,1 0 63,0 0-1,-1 0-62,1 0 16,-1 0-1,1 0 1,233 0 187,34 0-203,-133 0 16,-68 0 62,-33 33-62,-167-33-16,67 34 15,33-34-15,-33 0 16,33 0-1,67 33 157,100-33-156,-33 0 0,0 0-16,0 0 15,-34-33-15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5:56.177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6224-1156 0,'0'33'250,"0"0"-219,0 1 110,0-1-125,0 1 46,0-1 94,0 34 1,0-34-95,0 34 32,0-33 15,0-1 63,0 0 344,0 1-469,0-1 156,0 1-188,0-1 95</inkml:trace>
  <inkml:trace contextRef="#ctx0" brushRef="#br0" timeOffset="1">6759-689 0,'67'0'31,"-34"0"-15,67 0-1,0 0-15,-33 0 16,0 0-16,-33 0 16,32 0-16,1 0 15,-33 0 1,33-33-16,-34 33 15,67-33 1,-66 33-16,-1-34 16,0 34-16,1-33 15,-1 33 1,1 0 0,33 0 15,-34 0-16,34 0-15,-34-67 16,34 67 0,0 0-16,-34 0 15,1 0-15,-1 0 32,1 0-17,-1-33 1,0 33-1,-66 0 189,-34 0-204,0 0 15,67-34-15</inkml:trace>
  <inkml:trace contextRef="#ctx0" brushRef="#br0" timeOffset="2">7059-689 0,'0'-66'78,"-33"32"-62,0-33-1,33 34 1,0-34 0,0 34 31,0-34-16,0 33 0,-34 34-31,34-33 31,0 0-31,-33-1 16,33 1 78,0-1-79,-34 34-15,34-33 125,0-1-109,0 1 0</inkml:trace>
  <inkml:trace contextRef="#ctx0" brushRef="#br0" timeOffset="3">7160-588 0,'0'-34'47,"0"1"-32,0-1 1,0 1 0,0-34-1,33 67 1,-33-33-16,0-1 47,0 1-32,0 0 17,0-1-17,0 1 16,34-1-15,-34 1 0,0-1-1,0 1 1,0 0-16,0-1 47,0-33 15</inkml:trace>
  <inkml:trace contextRef="#ctx0" brushRef="#br0" timeOffset="4">8497-1290 0,'-34'0'15,"-33"33"32,34-33-16,-34 0-15,34 0-16,-34 0 31,33 0 1,-32 0-17,32 0 1</inkml:trace>
  <inkml:trace contextRef="#ctx0" brushRef="#br0" timeOffset="5">7461-922 0,'-34'0'187,"1"0"-171,-1 0 15,1 0-15,-1 0-1,1 0 1,0 0 0,-1 0 15,1 0-15,-1 0-1,1 0 63,-1 0 0,1 0-78,0 0 16,-1 0 0,1 0-1,-1 0 48,1 0-48,0 0 17,33 33-1,-34 0 219,68 1-203,-34-1-16,0 1-15,0-1 265,33-33-281,0 0 16,1 0-16,33 0 15,-34 0-15,0 0 47,1 0-31,-1 0-1,1 0 1,-1 0 0,1 0 296,-1 0-312,0 0 16,1 0-16,-1 0 62,1 0-46,-1 0-16,1 0 15,-1 0 1,34 0 359,0 0-359,-34 0-16,0 0 15,1 0 1,-1 0 0,1 0 62,-1 0-63,-33-33 1,34-1 0,-1 34-1,0-33 16,1-1-15,-34 1 15,0 0-15,67-1 0,-67 1-1,0-1 32,0 1-47,0-1 16,0 1 31,-34-34-32,34 34 157</inkml:trace>
  <inkml:trace contextRef="#ctx0" brushRef="#br0" timeOffset="6">5221-922 0,'34'33'375,"-34"0"-359,0 1 0,33-34 280,-33-34-264,-33 34 311,-1 0-264,34 34-1,-33-34-63,66 0 142,1 0-142,-1 0 1,1 0 15,-1 0-15,0-67-16,1 67 31,-1 0 141,-66 33-125,66-33 437,-33 34-468,0-1 31,0 1 78,34-34-110,-1 0-15,1 0 31,-1 0-15,34-34-16,-34 1 375,-33-1-328,0 1-47,-33 33 109,-34 0-93,34 0 171,33-33-155,0-1 124,0-33-47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6:17.380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-159 4993 0,'33'0'141,"0"0"-126,1 0 32,-1 0-31,1 0-1,32 0 1,-32-33 0,-1 33 109,1 0-110,-1 0 32,34 0-47,-34 0 16,34 0-16,-33 0 15,-1 0 32,1 0-31,-1-34-16,34 34 15,-34 0 79,1 0-78,-1 0-16,0 0 15,-33-33-15,0 66 797,0 1-781,-33-34 218,33 33-140,-33 0-16,33 1 94,0 33 0,-34-67-172,1 33 16,-1-33 15,1 0 63,0 0-79,-1 0 1,1 0-1,-1 0 48,1 0-16,-1 0 31,1 0-62,0 0-1,-1 0 1,1 0 78,-1 0 15,1 0-47,-1 0 17,1 0-48,0 0 125,-1 0-156</inkml:trace>
  <inkml:trace contextRef="#ctx0" brushRef="#br0" timeOffset="1">175 5227 0,'67'0'47,"-34"0"-32,0-33 1,1 33-1,-34-34 1,0 1 0,33 33-1,1-34 1,-1 34-16,-33-33 16,-33 33 312,-1 0-313,-33 0 48,34 0-48,-34 0 1,34 0-16,66 0 234,1 0-218,-1 0-16,34-34 47,-34 34-47,1 0 16,66-33-16,-67 33 15,1 0-15</inkml:trace>
  <inkml:trace contextRef="#ctx0" brushRef="#br0" timeOffset="2">1746 3723 0,'-34'33'63,"1"1"-16,-1-34 31,1 33-63,33 1 17,67-34 155,-34 0-156,1 0-15,-1 0 0,0 0-16,1 0 15,-1 0-15,1 0 16,-1 0 31,0 0 62,1 0-93,-1 0-1,1 0-15,-1 0 32,1 0-32,32 0 15,-32 0 1,-1 0 0,1-34-1,-1 34 1,1 0-1,-1 0-15,34 0 16,-34 0 0,1 0 31,-1 0-32,0 0-15,1 0 16,-1 0-1,34 0 32,-33 0-47,-1 0 16,0 0 0,34-33-16,-33 33 78,-1 0-63,1 0 17,32 0-17,-32 0-15,66 0 16,-67 0-1,1 0-15,-1 0 16,1 0 31,-1 0-31,1 0-1,-1 0 48,0 0-48,1 0 220,-34 33-235,0 1 31,-34-34 0,34 67-15,-33-67-1,0 0 1,-1 0 0,1 0-16,-1 0 15,1 0 1,-1 0-16,-32 0 16,32 0-1,1 0-15,-1 33 16,1-33 31,0 0-32,-1 0 32,1 0-16,-1 0-15,1 0 0,-1 0-1,1 0 1,0 0 0,-1 0-1,1 0 1,-1 0 15,1 0-31,-1 0 16,-32 0-16,32 0 15,1 0 32,-1 0-47,1 0 31,0 0-31,-1 0 16,1 0-16,-1 0 16,1 0 31,-1 0-16,1 0-16,-34-67 1,34 67 15,33-33 32,0-1-48,0 1 204,33 33-203,67 0-16,1 0 15,-68-67-15,34 67 16,-34 0-16,1 0 16,-1 0-1,1 0-15,-1 0 16,34 0-16,-34 0 16,1 0-16,33 0 15,-34 0 16,0 0-15,1 0-16,33 0 16,33 0-1,-33 0-15,0 0 16,-34 0 46,34 0-46,-34 0 93,-133 33 32,33-33-141,-133 0 16,133 0-16,-33 0 15,-34 0-15,0 0 16,34 0-16,33 0 16,0 0-16,34 0 31,-1 0 16,1 0-47,0 0 203,-1 0-203,1 0 62,-1 0-46,1 0-16,-1 67 16,1-67 77,0 0-77,66 0 406,134 0-422,-33 0 15,66 0-15,68 34 16,-201-1-16,33-33 16,-67 0-16,1 0 47,-1 0-32,34 0 1,-34 0-1,34 0 17,-33 0-32,66 0 15,-67 0-15,68 0 16,32 0-16,-66 0 16,0 0-16,0 0 15,-34 0 48,34 0-32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56:28.268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167 100 0,'33'0'157,"1"0"-142,-1 0 17,34 0 14,-34 0 33,34 0-64,-100 0 282,-1 0-297,1 0 16,-1 0-1,1 0 17,0 0 30,33 33-46,-34-33-16,34 34 62,-33-34-46,33 33 31,0 1 140,0-1-171,67-33 15,-34 0-15,34 0 31,-34 0-16,34 0-16,-33 0 32,-1 0 0,0 0-16,1-33 1,33 33-17,-34 0 1,0 0 62,34-34-47,-67 1 47,0-1-46,-33 34 171,-34 0-203,34 0 15,-1 0 1,1 0-16,33 34 172,0 33-141,67-67 0,-34 0-15,0 0 62,1 0-62,-1 0-1,1 0 1,-1-34 0,1 34-1,-34-33 1,0-1-16,33 1 31,0-1-15,-33 1-1,34 33-15,-34-33 141,-34 33-110,-32 0-31,66 33 32,0 0-1,0 1-16,0-1 17,33-33 30,0 0-62,34 0 16,0 0-1,-33 0-15,66 0 16,33 0-16,-66 0 16,0 0-16,-33 0 62,-34-33-15,-34-1-31,1 34 15,-34 0-31,33 0 16,1 0-16,0 0 15,-1 0 1,1 0-1,33 34 1,0-1 15,0 1-31,0-1 16,-34-33 203,1 0-219,0 0 15,-1 0 1,1 0-16,-1 34 16,1-1-1,33 0-15,0 1 47,0-1-31,0 1 15,33-34 0,1 0-31,-1 0 16,34-34-16,0 1 15,-67-1 1,67-32-16,-34 32 16,-33 1-1,33-1 1,-33 68 234,34-34-234,-34-34-1,33 1 1,-33-1-1,-33 34 64,-1 0-64,-32 0 1,32 0-16,34 34 15,0-1 1,0 1-16,0-1 16,34 34 15,32-67 16,1 0-47,-33 0 15,-1 0-15,1 0 16,32 0-16,35 0 16,-34-33-16,-34 33 15,0-34 1,-33 1 0,0-34 15,-33 33 0,0 34-31,-1 0 16,1 0-1,-1 0 1,1 0 15,33 34 32,0-1-48,0 1 32,33-34-16,34 0-31,-33 0 16,-1 0-16,0-34 16,-33 1-1,34-1 1,-34-32 15,0 32 16,-34 34 0,1 0-31,33 34-1,-33 32-15,33-32 31,0 33 1,33-34-17,0-33 1,1 0 15,33 0-15,-34-33 15,-33-1-31,0 1 16,0-1 15,0 1-15,-67 33 62,34 0-63,-1 0-15,1 0 16,33 33 15,0 1-31,0-1 16,0 1-1,0-1 17,0 1-17,67-34 1,-34 0 0,34 0-1,0-34 1,-34 1 15,-33-1 0,0 1-15,0-1 0,0 1-1,0 66 110,0 1-125,0 33 16,0-34-1,34-33 32,33 0 0,-34 0-31,0 0-1,1 0 1,-1 0 0,-33-33 31,34 33-16,-34-34-16,-67 34 32,33 0-31,1 0 0,33 34 15,0-1-31,0 1 15,0-1 79,33-33-78,-33-33-1,34-1 1,-34 1 15,0-1-15,-34-33 15,1 67-15,33-33-1,-33 33 1,-1 0 15,34 33 16,0 1-31,0-1 15,0 1-31,0-1 47,0-100 31,-33 34-78,-34-1 16,33 34-1,-66 0-15,33-66 16,34 66 0,0 0-16,-1 0 15,-33 0-15,0 33 31,34 0-15,0 1-16,-1-1 47,34 1-31,-33-34-1,33 33 110</inkml:trace>
  <inkml:trace contextRef="#ctx0" brushRef="#br1" timeOffset="1">100 0 0,'0'66'156,"0"-32"-140,-34-34 15,1 33-16,0-33 95</inkml:trace>
  <inkml:trace contextRef="#ctx0" brushRef="#br0" timeOffset="2">2172 167 0,'100'0'109,"1"0"-109,-68 0 16,34 0-16,-34 0 16,1 0-16,-1 0 31,0-34-15,1 34-1,66-33 1,-33-1-1,-34 34 1,1-33-16,-1 33 31,1 0-15,33-67 15,-1 67-31,1 0 78,-33 0 63,-68 0-110,1 34-15,-1-34-16,1 0 15,0 0-15,-34 0 16,33 0 0,1 0-1,-1 0 17,68 0 124,-1 33-156,34-33 15,0 0 1,-34 0-16,1 0 16,33 0-1,-34 0 1,34-33 0,0-1-1,-34 1 1,1 33 15,-1-34 0,-66 34 16,-34 0-31,0 0-16,-33 0 15,66 0-15,1 0 16,-1 0-16,1 0 16,0 0-16,33 67 15,-34 0-15,34-34 16,-33 34-16,33-33 16,0-1-1,0 1 16,0-1 1,33-33-1,1 0-15,-1 0-16,0 0 15,1 0 1,-34-67 15,33 34-31,-33-1 16,34 1-16,-34-1 31,0 68 125,0-1-140,0 1 31,33-34-32,0 0-15,1 0 32,-1 0-32,-33-34 15,34 34-15,-34-33 16,33-1-1,-33 68 157,0-1-156,0 1-16,0-1 453,-67-66-437,0 33-1,34 0-15,-34-34 16,34 34 0,-1 0 15,1 0 0,0 0-31,-1 0 16,1 0-1,-1 0 17,1 0-32,-1 0 15,1 0 16,0 0-31,-1 0 32,1 34-17,-1-34-15,1 0 16,-1 0 0,1 0-1,0 0-15,-1 0 16,1 0-16,-1 0 15,1 0-15,0 0 16,-1 0-16,1 0 47,-1 0-16,1 0-15,-1 0 31,1 0-32,0 0 1,-1 0 15,1 0-31,-1 0 31,1 0-31,-1 0 16,-32 0 0,-1 0-16,33 0 15,-32 0-15,32 0 16,1 0-16,-1 0 16,1 0 30,-1 0-30,1 33 0,33 1 218,0-1-203,67-33 1,-34 0-17,34 0-15,0 0 16,-34 0-16,1 0 15,-1 0-15,1 0 16,-1 0-16,0 0 16,1 0-1,-1 0-15,1 0 16,-1 0 0,1 0 15,-34-33 78,-34 33-93,1 0-16,-34 0 15,33 0 1,-32 0 0,32 0-1,1 0 1,-1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56:28.272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-669 440 0,'-33'0'16,"-1"0"-1,1 33 16,0-33-15,-1 0-16,1 0 16,-1 0-1,1 33 1,-1-33 15,34-33 313,-33 33-282,0-33-30,33-1 140,-34 34-157,-33 0 141,67 67-140,0-34 0,0 34-1,0-33 110,34-34-109,-1 0 0,1 0-1,32 0-15,-32 0 16,-1 0-1,1 0-15,-1-34 16,1 34 15,-1-33-15,0-1 15,1 34-31,-34-33 16,0 0 31,0-1 0,0 1-16,-34 33-16,-32 0-15,32 0 16,1 0 0,-1 0-1,1 0 1,-1 0 15,1 0-15,0 0-1,133 0 157,0 0-156,-33 0-16,0 0 16,33 0-16,-33 0 15,-34 0 1,1 0 46,-1 0-46,1 0-16,-1 0 156,-33 33-140,-33-33-16,33 67 15,-34-34 1,1 1-16,33-1 16,-34 1-1,34-1-15,-33-33 16,-1 34 0,1-34 62,0 0-63,-1 0 1,34-34 31,0 1-32,0-1 17,34 34-32,-1-67 15,0 67 1,1-33 0,-1 33 30</inkml:trace>
  <inkml:trace contextRef="#ctx0" brushRef="#br0" timeOffset="1">133 473 0,'-33'0'78,"-1"0"-62,1 0 15,0 0 141,33-33-141,33 33 31,0 0-62,1 0 16,-1 0 93,1 0 79,33 0-172,-1 0-1,35 0-15,-68 0 16,1 0-1,-1 0 17,0 0-17,34 0 1,0 0 0,-34 0-1,1 0 48,-1 0-63,1 0 15,-1 0 1,1 0-16,-1 0 31,0 0-15,1 0-1,-1 0-15,1 0 16,-1 0-16,1-34 16,32 34 31,-32 0-47,-1 0 15,1 0-15,-34-33 16,-67 33 93,-67 0-109,34 0 16,-67 0-16,66 0 15,-32 0-15,66 0 16,0 0-16,34 0 16,-34 0 62,33 0-63,1 0 157,0 0-172,66 0 125,34 0-125,0 0 16,0 0-16,-1 0 16,35 0-16,-68 0 15,34 0-15,0 0 16,0 0-16,-34 0 31,-66 0 110,-1 0-141,1 33 15,-1-33 1,1 0-16,-1 0 109,1 0-77,0 0-32,-1 0 15,1 0-15,-1 0 16,68 0 109,66 0-110,-33 0-15,0 0 16,0 0-16,-1 0 16,-32 0-16,66 0 15,-33 0-15,0 0 16,0 0-16,-34 0 16,67 0-16,1 0 15,-68 0-15,0 0 16,34 0-16,-33 0 15,33 0-15,-1 0 16,1 0-16,-33 0 16,32 0-16,-32 0 15,33 0-15,0 0 16,-34 0-16,0 0 16,1 0 124,-68 0-109,-66 0-15,33 0-16,0 0 16,-66 0-16,33 0 15,-1 0-15,34 0 16,1 0-16,32 0 16,1 0-16,-1 0 15,1 0 16,-1 0-31,1 0 16,0 0-16,-1 0 16,1 0-16,-1 0 31,1 34 31,33-1 63,33-33-109,1 0-16,33 0 16,-34 0-16,67 0 15,-33 0 1,-33 0-16,32 0 16,1 0-16,34 0 15,-1 0-15,0 0 16,-33 0-16,33 0 15,-66 0-15,-1 0 16,0 0-16,1 0 16,-1 0 15,34 0-31,-33-33 0,-1 33 16,0 0 15,34 0 16,-33 0-47,66 0 15,0 0-15,-33 0 16,33 0-16,-33 0 16,-100 0 93,-34 0-93,0 0-16,0 0 15,34 0 1,-1 0-16,-66 0 15,0 0-15,33 0 16,-67 0-16,34 0 16,-34 0-1,34 0-15,67 0 16,-1 0 78,68-67-79,99 67 1,-99 0-16,66 0 16,-33 0-16,0 0 15,-34 0 63,-33-34-46,-67 34-32,-66 0 15,-35-33-15,68 33 0,0 0 16,33 0-1,0 0-15,101 0 79,33 0-64,33 0-15,33 0 16,-66 0-16,34 0 15,-35 0-15,-32 0 16,-1 0-16,1 0 172,-1-34-156,67 34-1,-66-66-15,-1 66 16,34 0-16,0-34 15,0 34-15,-34-33 32,-33-1-1,34 1-15,-34 0 15,0-1 0,-67 34 32,33 0-63,1 0 15,-1 0-15,1 0 16,-34 0-1,34 0-15,33 34 32,0 32-32,0-32 15,0-1 1,0 1 0,0-1 15,0 0-16,0 1 17,33-34-1,1 0-15,-1 0-16,67 0 15,-33 0-15,33 0 16,-33 0-16,-33 0 15,-1 0 32,-66 0 94,-1 0-125,1 33 15,-1 1-16,1-34 1,33 33-16,-33 1 16,-1-34-16,34 33 15,-33-33-15,33 33 32,0 1 61,-34-1-77,1-33 125,-1 0-110,1 0-16,0 0 1,-34 0 0,33 0-16,-32 0 15,32 0-15,1 0 32,-1 0-1,1 0-31,-1 0 31,1 0-31,0 0 0,-1 0 16,1 0 15,-1 0-15,1 0 15,-1 0-31,1 0 15,-34 0-15,0 0 16,34 0 0,0 0 15,-1 0-15,-33 0-1,0 0 1,34 0-16,0 0 15,-1 0-15,1 0 16,-1 0 0,1 0-1,-1 0 1,1 0 0,0 0 30,-1 0-46,1 0 16,-34 0 0,34 0-1,-34 0-15,33 0 16,-33 0 1312,34 0-1312,-34 0-1,34 0 1,-34 0-16,33 0 16,1 0-16,0 0 15,-1 0 2876,1 0-2876,-1 0 1,1 0 265</inkml:trace>
  <inkml:trace contextRef="#ctx0" brushRef="#br0" timeOffset="2">-802 5620 0,'-34'0'94,"1"0"-94,-1 0 15,1 0 1,-1 0 31,1 33-47,33 34 15,0-33 1,0 32 0,33-32 15,34-68 78,-67 1-93,0 0-1,0-1 1,0 1 31,0-34-47,-33 33 62,-1 34-15,34-33 78,0 0-109,-33 33-16,33 33 281,33-33-265,1 0-1,-1 0 1,1 0-16,-1 0 16,1 0-16,32-33 15,-32 33 1,-34-34 0,33 34 15,-33-33 16,0 100 93,0-34-77,0 0-63,34-33 172,-1 0-141,0-33-15,1 0-16,-34 66 156,0 34-141,-34-67 251,1 0-250,0 0-16,-1 0 15,1 0-15,-1 33 63,34 1-32,0-1 125,34-33-140,33 0-16,-34 0 16,0 0-1,-33-33-15,34 33 16,-1 0-16,1-34 15,-1 1 1,1 33-16,-1 0 16,0-34-1,1 34-15,-101 0 157,34 34-142,-1-34 1,168 0 93,-34 0-109,34 0 16,-34 0-16,67-34 15,-67 34-15,34 0 16,-34-33-16,1 33 16,-1 0-16,-67 0 15,1 0-15,-101 0 110,0 0-95,34 0-15,-34 0 16,33 0-16,-32 0 16,32 0-16,-33 0 15,0 0 1,34 0-16,0 0 15,-1 0 1,1 0 0,-1 33-1,34 1 1,67-34 31,0 0-32,67 0-15,-34 0 16,34 0-16,-1 0 16,-32 0-16,-35 0 15,1 0-15,-33 0 16,33 0-16,-34 0 16,0-34-1,-66 34 32,-34 0-31,0 0-16,-33 0 15,0 0-15,-1 0 16,-66 0-16,-33 0 16,100 0-16,33 0 15,33 0-15,1 0 16,100 0 31,0 0-32,66 0-15,1 0 16,133 0-16,34 0 16,67 0-16,-101 0 15,34 0-15,-167 0 16,-34 0-16,-134 0 78,1 0-78,-67 0 16,66 0-16,-66 0 15,0 0-15,33 0 16,-33 0-16,33 0 15,33 0-15,-66 0 16,67 34 0,-1-1-1,1-33 1,66 34 46,1-34-62,66 0 16,-67 0-16,68 0 16,-1 0-16,-67 0 15,-99 0 48,-1 0-63,-67 0 15,0 0-15,34 0 16,0 0 0,66 0-16,1 0 15,66 0 63,68 0-62,32 0-16,1 0 16,-34 0-16,-66 0 15,-1 0-15,-66 0 94,-68 0-94,-32 0 16,-1 0-16,34 0 15,66 0-15,-32 0 16,32 0 0,1 0-16,-34 0 15,33 0-15,1 0 0,0 0 172,-1 0-172,-33 0 31,34 0-31,-1 0 16,1 0 46,0 0-62,-1 0 16,1 0-16,-1 0 16,1 0-1,0 0 17,-1 0-17,34 33 1,-33 1-1,-1-1 32,-33-33 94,1 0-141,32 0 16,168 0 124,-34 0-140,67 0 16,-33 0-16,33 0 15,-100 0-15,67 0 16,-34 0-16,33 0 16,-66 0-16,34 0 15,-35 0-15,-32 0 16,-1 0-16,1 0 16,-1 0-1,1 0-15,-1 0 16,0 0-1,34 0-15,33 0 16,-33 0-16,34 0 16,-35 0-16,-32 0 15,-134 0 188,-1 0-187,-66 0-16,34 0 16,32 0-16,34 0 15,34 0-15,0 0 16,66 0 62,34-33-78,-34 33 16,34-34-1,67-33-15,-101 67 16,34-33-16,0-1 16,-34 34 30,-33-33-14,0 0-1,-33 33 31,33 33-46,0 34 15,67-34-15,0-33-16,-1 0 16,-32 0-16,-68 0 78,-99 0-63,-1 0-15,0 0 16,34 0-16,33 0 16,34 0-16,167 34 125,-34-34-125,33 0 15,-32 0-15,-34 0 16,-1 0-16,-166-34 78,-100 1-62,-101 33-16,100-34 15,101 34 1,0 0-16,66 0 15,68 0 79,66 0-94,0 0 16,1 0-16,-35 0 15,1 0-15,-33 0 16,33 0-16,-34 0 31,34 0-31,-34 0 16,34 0 0,-67-33-16,33 0 15,34 33 110,0 0-109,-33 0-16,-1 0 15,0 0-15,1 0 47,-1 0-31,1 0 0,33 0-16,33 0 15,-33-34 1,-101 34 140,1 0-140,33 34-16,-67-34 15,34 33-15,-34-33 16,0 0 0,33 0-16,1 0 15,-34 0 1,34 0-16,-1 0 15,1 0-15,-1 0 16,1 33-16,0-33 16,-1 0-1,34 34 1,-33-34 0,-1 0-1,1 33 1,-34-33-1,34 0 1,-1 0 93,1 0-77,-1 0-1,-66-67-31,67 67 16,-34 0-1,33 0 1,68 0 171,100 0-187,-1 0 16,34 0-16,-33 0 16,-34 0-16,-33 0 15,0 0-15,0 0 31,-67-33-15,33 33-16,34 0 16,-33 0 46,-34-33-31,-34-1-15,-100 34-16,-66-33 16,-34 33-16,100 0 15,34 0-15,67 0 16,-1 0-16,68 0 94,32 0-79,-32 0 1,33 0-16,-34 0 16,1 0-16,-1 0 15,0 0-15</inkml:trace>
  <inkml:trace contextRef="#ctx0" brushRef="#br0" timeOffset="3">-669 440 0,'-33'0'16,"-1"0"-1,1 33 16,0-33-15,-1 0-16,1 0 16,-1 0-1,1 33 1,-1-33 15,34-33 313,-33 33-282,0-33-30,33-1 140,-34 34-157,-33 0 141,67 67-140,0-34 0,0 34-1,0-33 110,34-34-109,-1 0 0,1 0-1,32 0-15,-32 0 16,-1 0-1,1 0-15,-1-34 16,1 34 15,-1-33-15,0-1 15,1 34-31,-34-33 16,0 0 31,0-1 0,0 1-16,-34 33-16,-32 0-15,32 0 16,1 0 0,-1 0-1,1 0 1,-1 0 15,1 0-15,0 0-1,133 0 157,0 0-156,-33 0-16,0 0 16,33 0-16,-33 0 15,-34 0 1,1 0 46,-1 0-46,1 0-16,-1 0 156,-33 33-140,-33-33-16,33 67 15,-34-34 1,1 1-16,33-1 16,-34 1-1,34-1-15,-33-33 16,-1 34 0,1-34 62,0 0-63,-1 0 1,34-34 31,0 1-32,0-1 17,34 34-32,-1-67 15,0 67 1,1-33 0,-1 33 30</inkml:trace>
  <inkml:trace contextRef="#ctx0" brushRef="#br0" timeOffset="4">133 473 0,'-33'0'78,"-1"0"-62,1 0 15,0 0 141,33-33-141,33 33 31,0 0-62,1 0 16,-1 0 93,1 0 79,33 0-172,-1 0-1,35 0-15,-68 0 16,1 0-1,-1 0 17,0 0-17,34 0 1,0 0 0,-34 0-1,1 0 48,-1 0-63,1 0 15,-1 0 1,1 0-16,-1 0 31,0 0-15,1 0-1,-1 0-15,1 0 16,-1 0-16,1-34 16,32 34 31,-32 0-47,-1 0 15,1 0-15,-34-33 16,-67 33 93,-67 0-109,34 0 16,-67 0-16,66 0 15,-32 0-15,66 0 16,0 0-16,34 0 16,-34 0 62,33 0-63,1 0 157,0 0-172,66 0 125,34 0-125,0 0 16,0 0-16,-1 0 16,35 0-16,-68 0 15,34 0-15,0 0 16,0 0-16,-34 0 31,-66 0 110,-1 0-141,1 33 15,-1-33 1,1 0-16,-1 0 109,1 0-77,0 0-32,-1 0 15,1 0-15,-1 0 16,68 0 109,66 0-110,-33 0-15,0 0 16,0 0-16,-1 0 16,-32 0-16,66 0 15,-33 0-15,0 0 16,0 0-16,-34 0 16,67 0-16,1 0 15,-68 0-15,0 0 16,34 0-16,-33 0 15,33 0-15,-1 0 16,1 0-16,-33 0 16,32 0-16,-32 0 15,33 0-15,0 0 16,-34 0-16,0 0 16,1 0 124,-68 0-109,-66 0-15,33 0-16,0 0 16,-66 0-16,33 0 15,-1 0-15,34 0 16,1 0-16,32 0 16,1 0-16,-1 0 15,1 0 16,-1 0-31,1 0 16,0 0-16,-1 0 16,1 0-16,-1 0 31,1 34 31,33-1 63,33-33-109,1 0-16,33 0 16,-34 0-16,67 0 15,-33 0 1,-33 0-16,32 0 16,1 0-16,34 0 15,-1 0-15,0 0 16,-33 0-16,33 0 15,-66 0-15,-1 0 16,0 0-16,1 0 16,-1 0 15,34 0-31,-33-33 0,-1 33 16,0 0 15,34 0 16,-33 0-47,66 0 15,0 0-15,-33 0 16,33 0-16,-33 0 16,-100 0 93,-34 0-93,0 0-16,0 0 15,34 0 1,-1 0-16,-66 0 15,0 0-15,33 0 16,-67 0-16,34 0 16,-34 0-1,34 0-15,67 0 16,-1 0 78,68-67-79,99 67 1,-99 0-16,66 0 16,-33 0-16,0 0 15,-34 0 63,-33-34-46,-67 34-32,-66 0 15,-35-33-15,68 33 0,0 0 16,33 0-1,0 0-15,101 0 79,33 0-64,33 0-15,33 0 16,-66 0-16,34 0 15,-35 0-15,-32 0 16,-1 0-16,1 0 172,-1-34-156,67 34-1,-66-66-15,-1 66 16,34 0-16,0-34 15,0 34-15,-34-33 32,-33-1-1,34 1-15,-34 0 15,0-1 0,-67 34 32,33 0-63,1 0 15,-1 0-15,1 0 16,-34 0-1,34 0-15,33 34 32,0 32-32,0-32 15,0-1 1,0 1 0,0-1 15,0 0-16,0 1 17,33-34-1,1 0-15,-1 0-16,67 0 15,-33 0-15,33 0 16,-33 0-16,-33 0 15,-1 0 32,-66 0 94,-1 0-125,1 33 15,-1 1-16,1-34 1,33 33-16,-33 1 16,-1-34-16,34 33 15,-33-33-15,33 33 32,0 1 61,-34-1-77,1-33 125,-1 0-110,1 0-16,0 0 1,-34 0 0,33 0-16,-32 0 15,32 0-15,1 0 32,-1 0-1,1 0-31,-1 0 31,1 0-31,0 0 0,-1 0 16,1 0 15,-1 0-15,1 0 15,-1 0-31,1 0 15,-34 0-15,0 0 16,34 0 0,0 0 15,-1 0-15,-33 0-1,0 0 1,34 0-16,0 0 15,-1 0-15,1 0 16,-1 0 0,1 0-1,-1 0 1,1 0 0,0 0 30,-1 0-46,1 0 16,-34 0 0,34 0-1,-34 0-15,33 0 16,-33 0 1312,34 0-1312,-34 0-1,34 0 1,-34 0-16,33 0 16,1 0-16,0 0 15,-1 0 2876,1 0-2876,-1 0 1,1 0 265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56:28.277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34 201 0,'0'-34'421,"0"1"-389,0 0-17,0-1 126,0 1-125,0-1 109,33 34-110,34 0 1,-34 0-16,1 0 78,33 0-78,-34 0 62,0 0-46,1 34 0,66-34-1,-66 0 1,32 0-16,-32 0 47,33 0-32,-34 0 1,34 0 0,-34 0-16,34 0 15,-33 0 1,32 0 15,-32 0-15,33 0-16,33 0 15,0 0-15,-66 0 16,-1 0 0,1 0 31,-1 0-32,0 0-15,1 0 16,-1 0-1,1 0-15,-1 0 47,0 0-31,1 0 0,-1 0 46,1 0-46,-1 0-16,1 0 15,-1 0-15,0 0 16,1 0 0,-1 0-1,1 0 1,-1 0-16,34 33 15,-34-33-15,1 0 16,-1 0 0,1 0 31,32 0-32,-32 0 48,-1 0-48,34 0 1,33 0-16,-33 0 16,-33 0-16,-1 0 15,34 0-15,-67 34 328,0-1-312,0 0 0,0 1-1,-33-1-15,-1 34 16,1-67 218,-1 0-203,1 0-15,-1 0 0,34-33-1,-33 33 63,0 0-62,-1 0 62,1 0-62,-1 0 46,1 0-30,-1 0-32,1 0 15,0 0 48,-1 0-63,1 0 15,-1 0 1,-32 0-16,32 0 16,1 0-1,-1 0 1,1 0 46,-1 0-62,1 0 16,0 0 0,-1 0-1,1 0-15,-1 0 31,1 0-31,-1 0 94,1 0-78,0 0 15,-1 0-15,-33 0-1,34 0 1,0 0 0,-1 0-16,1 0 31,-1 0 16,1 0-47,-1 0 15,-32 0 32,32 0 0,1 0-31,-1 0-1,1 0 1,-1 0 15,1 0-31,0 0 16,-1 0-1,1 0-15,-1 0 32,1 0-17,0 0 1,-1 0 15,1 0-15,-1 0-1,1 0 1,-1 0 0,1 0-16,0 0 47,-1 0-32,1 0 1,-1 0-1,1 0 1,-1 0-16,1 0 16,0 0 31,-1 0-16,1 0 63,-1 0-63,1 0-16,0 0 17,-1 33-1,34-66 422,34 33-94,-1-67-343,0 67 62,1 0-62,-1 0-1,34 0 64,-34 0-79,1 0 15,-1 0-15,1 0 16,-1 0 46,34 0-62,0 0 16,-34 0 0,1 0 30,33 0-14,-34 0-17,0 0 32,34 0-47,0 0 16,-34 0-16,34 0 15,0 0-15,0 0 16,0 0-16,-34 0 16,1 0-1,-1 0 17,34 0-32,-34 0 15,1 0 1,-1 0-16,1 0 78,-1 0-62,0-34-16,34 34 46,-33 0-30,-1 0-16,1 0 16,-1 0-16,0 0 15,1 0 48,-1 0-48,1 0 1,-1 0-16,1 0 16,-1 0 15,0 0-15,1 0-1,33 0 1,-34 0-16,-133 0 140,0 0-140,33 0 16,-67 0 0,34 0-16,33 0 15,0 0-15,34 0 16,-1 0 0,1 0-1,-34 0-15,34 0 16,-34 0-1,33 0-15,-33 0 16,34 0 0,-67 0-16,66 0 15,1 0 1,-67 0 31,66 0-32,-33 0-15,-66 0 16,99 0 0,-33 0 62,1 0-63,32 34-15,1-34 32,33 67 140,0-34-16,0 0-94,-34-33-62,-33 34 16,34-34-16,-34 0 16,34 0-16,-34 0 15,34 0 360,-1 0-344,1 0 1,-1-34 390,34 1-344,0 0 78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2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67 27 0,'33'0'109,"68"0"-93,-68 0-16,67 0 15,0 0-15,34 0 16,67 0-16,-34 0 16,0 0-16,-67 0 15,0 0-15,-33 0 16,-33 0-16,-1 0 15,-66 0 95,-68 0-95,1 0-15,33 0 16,-66 0-16,32 0 16,1 0-1,33 0-15,34 0 16,-1 34 15,1-1-15,0 0 15,-1 1-15,1-1-16,-1-33 15,34 34 110,101-34-109,-1 0-16,-33 0 16,0 0-16,-101 0 93,-100 0-93,1 0 16,-68 0-16,34 0 16,100 0-16,34 0 15,-1 0-15,135 0 94,32 0-94,1-34 16,67 34-16,-135 0 15,-32 0-15,-1-33 47,-66 33 0,-34 0-31,34 0-16,-1 0 0,-33 33 15,-33-33 1,67 0-16,-1 34 15,34-1 1,0 0 15,34 34-15,-1-33-16,0-34 16,1 0-16,-1 33 15,-33 1 48,0-1-48,-33 0-15,33 1 94,100-1-63,-66-33-31,66 34 0,-100 33 63,-34-34-48,-32 0-15,-1 34 16,0-67-16,-67 34 16,101-34-16,-34 33 15,0 0-15,0 1 16,101-34 46,33 0-62,-67 33 16,66-33-16,1 0 16,-33 0-1,-34 34 32,-34-1-47,-66-33 16,0 67-16,66-67 15,68 0 64,99 0-64,68-67-15,-34 34 16,-134-1-1,-99 34 48,-35 0-63,1 0 16,0 0-16,33 34 15,-33-34-15,66 33 16,1-33-16,200 0 78,67 0-62,0 0-16,-67 0 0,-67 0 15,-33 0-15,-201 0 94,-33 0-94,0 0 16,100 0-16,34 34 15,-1-34 1,135 0 46,32 0-62,-32 0 16,-34 0-16,-1 0 16,-233 0 77,34 0-93,32 0 16,68 0-16,66 0 62,68-67-46,-68 33-16,34 1 16,-34 33-16,-33-34 15,0 1 48,-33 33-63,-34-33 15,-33 33-15,33 0 16,0 0-16,0 0 16,-33 0-16,-34 66 15,101-66-15,-34 34 16,167-34 46,101 0-62,-68 0 16,1 0 0,0 0-16,-101 0 15,1 0 32,-34 33-31,0 34-1,-101-67-15,35 34 16,32-1 0,68-33 62,66 0-63,0 0-15,-66 0 16,-68 0 62,-100 0-62,-66 0-16,33 33 15,67 1-15,200-34 63,33 0-63,1-34 16,33 1-16,-66 33 15,66-33-15,0-34 16,-100 33-16,-1 1 15,-32 33-15,-134 33 110,100 1-110,-67-1 15,33 34 1,34 0 15,0-34 32,34-33-48,-1 0-15,34-67 16,-34 1-16,-33-35 16,0 68-16,0-34 15,0 0-15,0 0 16,0 34 0,-66 33 15,-1 0-31,-67 0 15,67 33-15,-33 101 16,33 0-16,0 33 16,-33-33-16,67 33 15,-1-67-15,34-67 16,0 34-16,0-33 16,0-1 30,34-33-46,-1 0 16,34 0 0,0-100-16,-34 33 15,34 0-15,-34 0 16,1 67-16,-1-67 16,1 34-16,-34 0 15,0-1 1,0 1-1</inkml:trace>
</inkml:ink>
</file>

<file path=ppt/ink/ink50.xml><?xml version="1.0" encoding="utf-8"?>
<inkml:ink xmlns:inkml="http://www.w3.org/2003/InkML">
  <inkml:definitions/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56:28.278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903 583 0,'-34'-33'188,"-66"33"-188,0 0 15,33 0-15,-33 0 16,-34 0 0,0 0-16,0 33 15,101-33-15,-34 33 47,268-33 47,33 0-94,66 0 16,68 0-16,0 0 15,-67 0-15,-34 0 16,0 0-16,-133 0 15,-34 0-15,-66 0 16,-34-33 31,0 0-16,0-1 0,0-33-15,-34 67-16,-33 0 16,-66 0-16,-1 0 15,0 0-15,1 0 16,32 0-16,-32 0 16,66 0-16,-67 0 15,67 0-15,-33 0 16,67 0-16,-68 0 15,68 0 1,66 0 109,34 0-109,67 0-16,-34 0 15,101 0-15,-34 0 16,100 0 0,-66 0-16,-101 0 15,-234 0 79,1 0-94,-135 0 16,-33 0-16,34 0 15,-34 0-15,134 0 16,100 0-16,34 0 15,-1 0-15,1 0 16,33-33 109,134-67-125,-1 100 16,202-134-16,-168 134 15,67-33-15,-67-1 16,-67 34-16,34 0 16,-34-67-16,-33 34 15,-34 33-15,34 0 16,-100 0 93,-34 0-109,0 0 16,0 0-16,0 0 15,-33 0-15,33 0 16,-33 0-16,-67 0 16,234 0 109,167 0-125,33 0 15,0 0-15,-66 0 16,-1 0-16,-66 0 16,67 0-16,-101 0 15,34 0-15,-101 0 16,67 0-16,-66 0 15,-135 33 110,35 1-109,-1-34-16,-34 0 16,1 33-16,-33-33 15,-1 34 1,0-34-16,0 33 16,-99-33-16,65 33 15,102-33-15,-1 34 16,-34-34-16,35 0 15,32 0-15,134 0 125,34 0-109,134 0-16,-35 0 16,-65-67-16,32 34 15,34-1-15,-100 34 16,-1-33-16,-32 33 16,-68 0-16,1 0 15,-1 0 16,-33-34 63,-100 34-94,-1 0 16,-66 0-16,-67 0 15,67 34-15,-33-34 16,66 0-16,0 0 16,34 0-16,0 0 15,33 0-15,0 67 16,0-67-16,0 0 16,34 33-16,-67-33 15,33 0-15,0 0 16,-33 0-16,33 0 15,34 0 1,-1 0 15,1 0 16,-1 33-47,1-33 63,33 34-63,-67-34 15,34 33 1,-1-33-16,1 0 16,-1 0-1,1 0-15,0 0 16,-1 0 15,1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56:28.279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708 24 0,'-33'0'46,"-1"0"-30,1 0-16,-1 0 47,1 0-31,-67 0-1,33 0-15,-33 0 16,33 0-16,0 0 15,0 0-15,34 0 63,-1 33-47,34 1 15,0-1-16,0 1 1,0-1 47,34-33-48,33 0 1,-34 0-16,67 0 15,-66 0 1,33 0 15,-34 0-31,0 0 16,34 0 0,0 0-1,-34 0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56:28.280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234 0 0,'0'34'156,"0"-1"-140,0 0 125,-33 1-94,-1-34-32,34 33 32,-33 34 0,0-67 0,-34 67-16,33-34 78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56:28.281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334 0 0,'0'33'47,"0"34"31,0-34 16,0 34-32,0-33-31,0-1 16,0 0-31,0 1 15,0-1 32,0 1-17,0-1 79,-33 34-93,-1-34-1,1 1 0,0-1 0,-1 1 126,1-1-126,-1 0-15,1 1 218,0-68-203,33 1-15,0 0-16,0-34 15,0 33 1,0 1 0,0 0-16,0-1 31,0 1-15,0-1-1,0 1 16,0-1-15,-34 34 234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56:28.282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2406 0 0,'0'33'62,"-34"1"-31,34-1 1,0 1-1,0-1-15,0 0-1,-66 1 1,66-1 15,-34 1-15,34-1 46,0 1-31,-33 32-31,-1-66 63,1 67 46,0-67-109,33 34 16,-34-34-16,1 0 31,-1 0-15,1 0-1,-34 33 1,34-33 78,33 33-79,-34 1-15,1-34 32,-1 0 46,1 0 0,-34 33-78,34-33 47,-1 0 0,1 0-32,-1 0 79,1 0-78,0 0-1,-1 0 17,-33 0-17,34 0 1,-1 0-16,1 0 15,0 0 17,-1 0-17,1 0 1,-1 0 0,1 0-16,-1 0 31,1 0-16,0 0-15,-1 0 16,-33 0 0,34 0-1,0 0 1,-1 0-16,1 0 16,-1 0-1,1 0-15,-1 0 16,-32 0-16,32 0 15,-33 0 1,0 0 31,34 0-31,0 0-1,-1 0 1,1 0 31,-1 0-32,-32 0 1,32 0 78,-33 0-79,34 0 1,-34 0-16,34 0 31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56:28.283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3877 0 0,'-34'0'0,"1"0"15,-1 0 1,1 0 46,0 0-46,-1 0 0,1 0-1,-34 0 1,33 0 15,-32 0-31,32 0 16,-33 0-1,34 0 17,-34 0-17,34 0 1,-34 0-16,33 0 15,-32 0-15,32 0 16,1 0 0,-1 0-1,1 0 1,-1 0 0,1 0-1,0 0 1,-1 0-1,1 0 1,-1 0 0,1 0-16,-1 0 15,1 0-15,0 0 16,-1 0-16,1 0 16,-34 0-1,34 0 1,-34 0-1,33 0 1,-33 0 0,34 0-1,0 0 1,-1 0 0,1 0-1,-1 0 16,1 0-15,-1 0 0,1 0-1,0 0 1,-1 0 0,1 0-1,-1 0 1,1 0 15,0 0-31,-1 0 16,1 0-1,-1 0 1,1 0-16,-1 0 16,1 0-1,0 0 1,-1 0-1,1 0 1,-1 0 0,1 0-16,-1 0 15,-32 0 1,32 0 0,1 0-1,-1 0-15,1 0 16,0 0-1,-34 0 1,33 0 0,-33 0 93,34 0-109,-34 0 16,34 0-1,-68 0 1,68 0-16,-34 0 16,-33 0-16,67 0 15,-1 0-15,1 0 16,-1 0-1,1 0 1,-1 0 0,1 0 15,0 0-31,-1 0 16,1 0-16,-1 0 15,1 0 1,-1 0 218,1 0-218,0 0-1,-1 0 1,1 0 47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56:28.284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3342 0 0,'-34'0'47,"1"0"-16,0 0-31,-34 0 16,33 0-16,1 0 16,-34 0-16,34 0 31,-1 0-16,1 0-15,-1 34 32,1-34-17,0 0 1,-1 0 31,1 33-32,-34-33 17,33 0-32,1 0 31,0 0 47,-34 34-62,33-34 15,1 0-15,0 0-16,-1 33 15,1-33 1,-1 0-1,1 0 1,-1 0 15,1 0 16,0 0-47,-1 0 16,1 0-1,-1 0 32,1 0-31,-1 0 0,1 0-1,0 0-15,-1 0 47,1 0-31,-1 0-1,1 0 1,0 0 0,-1 0-1,1 0 16,-1 0-15,1 0-16,-1 0 16,1 0-16,0 0 15,-1 0 1,1 0 0,-1 0 30,1 0-46,-1 0 16,1 0 0,-34 0 31,34 0-16,-1 0 0,1 0-31,0 0 31,-34 0-15,33 0 15,-33 0-31,34 0 16,-34 0-1,34 0-15,-1 0 16,1 0 0,-1 0-1,-32 0 17,32 0-17,-33 0-15,34 0 16,-34 0 15,34 0-15,-34 0-1,33 0-15,-32 0 16,32 0 0,-33 0-1,34 0 16,-1 0-15,1 0 0,0 0 15,-1 0 0,1 33-15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56:28.285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334 602 0,'-34'0'234,"34"-33"-234,-33 33 16,0-34 0,33 1-1,-34-1-15,-33 1 16,0 33 0,34 0-1,0-67 32,33 34-31,0-1-1,0-33 1,33 67-16,0-66 16,34 32-1,-33 34-15,-1-33 16,67 33-16,-33-34 15,-33 1 1,32-1-16,-32 34 31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56:28.286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0 0 0,'0'67'141,"0"-34"-79,0 34 32,0-33-63,0-1 126,0 1-142,0-1 1,0 0 31,0 1-47,0-1 62,0 1 16,0-1-62,0 1 78,0-1-47,0 0-16,0 1 63,0-1-63,0 1-15,0-1 62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3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735 234 0,'67'-33'93,"100"33"-93,34-34 16,32 1-16,1-1 16,-33 34-16,66-100 15,-166 100-15,-35 0 16,-132 0 93,-68 0-93,-33 0-16,0 33 15,-67-33-15,-34 67 16,68-67-16,33 0 16,100 0-16,0 34 15,100-1 63,68-33-78,66 0 16,134 34-16,-34-34 16,67 0-16,-33 0 15,0 0-15,-101 0 16,-166 0-16,-1 0 16,-200 0 62,-134 0-78,-200 0 15,66 0-15,-32 0 16,233 0-16,67 33 16,100-33-16,167 0 78,34 0-78,100 0 15,66 0-15,1 0 16,33 0-16,-133 0 16,66 0-16,-166 0 15,-1 0-15,-67 0 78,-66 67-78,-134-67 0,-134 33 16,134 1 0,-67 32-16,134-66 15,-34 0-15,100 0 16,1 0-1,234 0 48,33 0-63,100 0 16,-100 0-16,-101 0 15,-99 0-15,-1 34 47,-33-1-31,0 1-16,-67 33 15,-167-1-15,67-66 16,0 34-16,0-1 16,67-33-16,66 0 125,34-33-110,34-1-15,-1 1 16,1 0-16,-101 33 78,-134 0-78,-99 0 16,-1 0-16,33 0 15,-66 0-15,167-34 16,67 1-16,133 33 94,168 0-94,-34 0 15,167 0-15,-67 0 16,68 0-16,-1 0 15,-33 0-15,-168 0 16,-99 0-16,-101 0 94,-134 0-79,34 0-15,34 0 16,-1 0-16,34 0 16,-1 0-16,35 0 15,32 0-15,68 0 78,133 0-78,133-101 16,1 68-16,-67 0 16,67-1-1,-201 1-15,-66 33 0,-101 0 63,-67 0-48,-33 0-15,-67 0 16,-67 0-16,34 0 16,66 0-16,68 0 15,233 0 48,34 0-48,-34 0-15,0 0 16,-33 0-16,67 0 16,-1 0-16,1 0 15,33 0-15,67 0 16,-67-34-16,-100 34 16,-34 0-1,-133 0 63,-33 0-62,-135 0-16,34 0 16,-33 0-16,100 0 15,33 0-15,34 0 16,0 0-16,66 0 15,1 0-15,-34 0 47,33 0-31,-32 0-16,32 0 16,-33 0 77,34 34-77,-1-34 0,34 33-1,-33-33 1,0 34-16,-1-1 15,-33-33-15,34 0 110,33 33-48,-100 1-46,66-34-16,-66 0 16,0 33-16,167-33 234,133-33-234,34 33 16,-67-34-16,0 1 15,0 33-15,-66-33 16,-1 33-16,34-34 15,-1 34-15,-32-33 16,-68 33-16,101-34 16,-68 34-16,1 0 15,0 0 1,-33 0-16,66 0 16,-33 0-16,33 0 15,0 0-15,-33 0 16,-34 0-1,34 0 110,-33 0-46,33 0-64,66 0-15,1 0 16,0 0-16,-1 0 15,1 0-15,-67 0 16,0 0-16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56:28.287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869 301 0,'-33'0'47,"-34"0"-16,34 0-15,-34 0 0,0 0-1,34 0-15,-1 0 16,1 0 0,-1 0-16,1 0 15,-1 0 1,-32 0-16,32 0 15,-33 0 1,34 0-16,-34 0 16,34 0-16,-1 0 15,1 0 63,-1 0-62,34-33 234,0-1-234,34 1-16,-1 33 15,34-67-15,33 67 16,-33-33-16,33-1 16,-33 34-16,-33 0 15,-1 0-15,1 0 16,-1 0 31,0-33-32,34 33 1,-33-34-16,-1 34 16,1 0-1,-68 0 204,1 0-203,-1 0-1,34 34 32,0-1-31,0 1 31,0-1-47,34-33 0,-34 34 15,33-1 1,1-33-16,-1 0 15,-33 33-15,-33-33 297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56:28.288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67 167 0,'34'0'63,"-1"0"77,1 0-124,-1 0-16,0 0 16,1 0-1,-1 0 1,1 0-1,-1 0 1,1 0 0,-1 0 15,0 0-31,1 0 16,-1 0-1,1 0 16,-1 0-31,-33-33 125,-67 33-78,0 0-47,1 0 16,-35 0-16,34 0 16,1 0-16,32 0 31,1 0 63,-1 0 109,1 0-125,-1 0-78,34 33 140,34-66 48,-34-1-172,0 1-16,0-34 31,33 67 156,34 0-171,-33 0 0,66 0-16,-67 0 15,34 0-15,-33 0 63,32 0-48,1 0 1,-33 0-16,-1 0 16,0 0-1,1 0-15,-1 0 16,1 0 15,-1 0 32,1 0-48,-1 0 1,0 0-16,1 0 15,33 0-15,-34 0 16,67 0-16,-33 0 16,-33 0-16,-1 0 15,0 0 1,1 0 0,33 0-1,-34 0 1,1 0-1,-1 0 1,0 0 0,1 0-1,33 0 1,-34 0 0,34 0-16,-34 0 15,34 0 1,-33 0-1,-1 0 1,0 0-16,1 0 16,33 0-1,-34 0-15,34 0 32,-34 0-17,1 0 1,-1 0-16,1 0 15,33 0-15,-34 0 110,34 0-63,-34 0-32,34 0 79,-34 0 15,1 0 95,-34 33-111,0 1-15,0-1 16,-34 1-94,1-1 31,0-33 157,-1 0-172,1 0 15,-1 0-16,1 0 17,133 0 171,-66 0-188,-1 0 32,0 33 31,1-33-62,-1 0 31,1 34 15,-34-1 17,0 1-64,-34-34 95,1 0-79,-1 0-16,1 0 17,33-34-1,-33 34-15,-1-33-16,1 33 78,-1 0-31,1 0-1,0 0-46,-1 0 16,1 0 0,-1 0-1,1 0 1,-1 0 0,1 0-1,0 33 1,-1-33-1,-33 0-15,34 0 16,-34 0 0,34 0-16,-1 0 31,1 0 0,-1 0-15,1 0-1,0 0-15,-34 0 16,33 0 0,1 0-1,-1 0 1,1 0-16,0 0 31,-1 0-31,-33 0 16,34 0-1,-1 0-15,1 0 63,-34 0-47,34 0-1,-1 0 16,1 0-15,0 0 15,-1 0 63,1 0-47,-1 0-31,-33 0-1,34 0 16,-34 0 79,34 0 15,66 0-31,34 0-79,-34 0-15,68-33 16,-68 33-16,1 0 62,-1 0-46,67 0 0,-66 0-1,32 0 48,-32 0-48,-1 0 1,1 0-16,-1 0 16,1 0-1,-1 0-15,0 0 0,34 0 31,-33 0-31,66 0 16,0 0-16,-66 0 16,32 0-1,-32 0 1,-1 0 0,1-34-1,-1 1-15,34 33 16,-34 0 78,1-33-79,-101 33 95,-67 0-95,1 0-15,32 0 16,-32 0-16,99 0 15,-66 0-15,33 0 16,34 0 47,-34 33-48,0-33 1,0 0-1,34 0-15,-34 0 16,0 0-16,34 0 16,-1 0-16,1 33 15,-1-33 32,1 0-47,0 0 31,-1 0-15,1 0 47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56:28.289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0 41 0,'0'33'32,"33"1"77,1-34-78,-1 0-31,34 0 16,0 0-1,-34 0-15,67 0 16,-66 0-16,-1 0 16,1 0-1,33 0 1,-34 0 0,34 0 15,-34 0-16,34 0-15,-34 0 16,34 0 0,0-34-1,-33 34 1,-1 0 0,0 0-16,1 0 15,-1-33 1,1 33 46,-1 0-46,1 0 62,-1 0-62,0 0-16,1 0 15,-1 0 17,1 0-32,-1 0 15,0 0-15,1 0 16,-1 0-16,1 0 62,-1 0-62,34 0 16,0 0 0,-34 0-16,1 0 15,-1 0 1,1 0-1,32 0 1,-32 0 0,-1 0-1,1 0-15,32-33 47,-32 33-31,-1 0-1,1 0 17,-1 0-1,34 0 0,0 0-31,-34 0 16,1 0 218,-34 33-78,-67-33-140,33 0 15,-32 0 1,32 0-17,-33 0 1,34 0 31,-1 0-32,1 0 17,0 0-17,66 0 220,0 33-204,1-33-31,-1 0 15,1 0 1,-1 0 0,1 0-16,-1 0 31,34 0-15,0 0-1,-34 0 1,1 0-1,-1 34 173,-33-1-188,-33-33 141,-1 0-126,1 0 1,-1 0-1,1 0-15,-34 0 79,0 0-64,34 0 1,-1 0 31,1 0-16,33 34-15,-34-34-1,1 0-15,0 0 47,-34 33-31,33-33-1,1 0 32,0 0-31,-1 0-1,1 0 1,-1 0 0,1 0 31,-34 0-47,34 0 15,-1 0 1,1 0-16,-1 0 47,1 0-32,-1 0-15,1 0 32,0 0-17,-1 0 1,1 0-1,-1 0-15,1 0 32,0 0-32,-1 0 15,1 0 17,-34 0-17,33 33-15,1-33 16,0 0-1,-1 0 1,1 0 31,-1 0-31,1 0-1,-1 0 157,1 0-156,0 0 249,-1 34-155,1-34-95,-1 0 110,1 0-62,0 0-48,-1-34 64,34 1-1,-33 33-47,-1 0-15,34-33 218,0-1-203,0 1-15,0-1-1,0 1 1,34 33 281,-1 0-281,1 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4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1166 8 0,'0'-33'62,"-34"33"-46,1 33 0,-1 1-16,-33-1 15,34-33-15,-34 0 16,0 0-16,0 67 15,1-67 1,32 0-16,-33 34 16,34-34-1,-34 33-15,0-33 16,34 0-16,-67 33 16,33-33-16,33 0 15,-33 0 1,34 34-16,0-34 15,-1 0-15,1 0 16,100 0 109,267-67-109,-100 67-16,-67-33 15,-67 33-15,0-67 16,-66 67 31,-134 0 0,-134 0-32,67 0-15,-67 0 16,100 0-16,34 0 16,66 0-16,68 0 125,99-34-125,1 1 15,-34 33-15,-66 0 16,-135 0 78,68 0-94,-34 0 15,201 0 63,66 0-78,68 0 16,66 0-16,0 0 16,0 0-1,-167 0-15,-33 0 0,-67 0 16,-34 0-1,-133 0 64,-134 33-79,34 1 15,-34-34-15,33 67 16,1-1-16,133-66 15,0 34-15,34-34 16,-1 33 0,34 1 77,34-1-93,-1-33 16,101 0-16,33 0 16,67 0-1,0 0-15,-67 0 0,-67 0 16,0 0 0,-66-33-16,-168 33 93,-100 0-93,-100 33 16,133 1-16,-33-1 16,168-33-16,32 33 15,134-33 48,134 0-63,67 0 15,0 0-15,67 0 16,-201 0-16,0 0 16,-100 0-16,-34 0 15,-66 0 79,-68 0-78,1 0-16,0 0 15,33 0-15,-33 0 16,-1 0-16,35 0 15,-1 0-15,33 0 16,1 0 15,33-33-15,0 0 0,33-1-16,1 1 93,33 33-30,-34-34-63,134 1 15,34 33-15,-68-67 16,-66 67-16,33 0 16,-66 0-1,-68 33 32,-66 34-47,-100 0 16,-34 0-16,0 0 15,67-34-15,-34 1 16,134-34-16,0 66 16,34-66 62,33 34-63,0-1 1,33-33 15,1 0-15,66 0 0,34 0-16,-34 0 15,34-33-15,33-34 16,-67 0-16,67-33 15,-133 67-15,-1-1 16,-33 1 0,0-1 15,-33 1 16,-68 33-32,1 0-15,33 0 16,-33 0-16,33 0 16,0 0-16,-33 0 15,33 0-15,0 0 16,1 0 0,266-67 62,-100 67-63,168-33-15,-68-1 16,-133-33-16,0 34 16,0 33-16,-201 0 93,0 0-93,-33 0 16,-67 0-16,34 0 16,100 0-16,33 33 15,-34-33-15,35 34 16,32-34-16,1 0 31,-1 0-15,1 0-1,-34 33-15,34 34 16,-1-67-16,1 0 94,-34 0-79,0 0-15,67 33 16,-33-33-16,-1 67 94,-33-67-94,34 34 15,0-1-15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5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723 267 0,'0'-33'63,"-34"33"-47,1 0-16,-1 0 15,1 0 1,-101 33-1,101-33-15,-34 34 16,0-1-16,34-33 16,167 0 77,233 0-93,34 0 16,0 0-16,-100 0 16,-34 0-16,-166 0 15,-68 0-15,1 0 16,-168 0 109,-67 0-109,-99 0-16,32 33 15,-33 1-15,101-1 16,133 1-16,34-34 15,166 0 95,34-34-110,34 1 15,33-67-15,-134 66 16,-66 34-16,-1-33 16,-100 33 77,-133 0-77,32 0-16,-65 0 16,99 0-16,67 0 15,0 0-15,234-34 94,167-33-94,34 34 16,0 0-16,-134-1 15,-167 34-15,-34-33 16,-200 33 46,-67 100-62,-33-67 16,-1 1-16,-99-1 16,66 34-16,0-33 15,234-34-15,101 0 94,199 0-78,68 0-16,0 0 15,67 0-15,-101 0 16,-133 0-16,-101 0 16,-66 33 77,-201 67-93,33-100 16,34 34-16,-67-1 16,67 0-16,100-33 15,-33 34-15,33-1 16,34-33-16,-1 0 15,168 0 95,67 0-95,32 0-15,-132 0 16,-68 0-16,-66 0 94,-168 0-79,-66 0-15,-1 0 16,1 0-16,100 0 16,33 0-16,101 0 15,100 0 63,200 0-62,34 0-16,67 0 16,-34 0-16,-134 0 15,-99 0-15,-35 0 78,1 0-78,-134 0 125,-33 0-125,0 0 16,66 0-16,1 0 78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11-04T14:40:49.276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1249 468 0,'0'-34'47,"-167"-33"-31,33 67-16,1 0 15,32 0-15,68 0 16,0 0-1,-1 0-15,1 0 32,66 0 61,201 0-93,33 0 16,68 0-16,-35 0 16,-99 0-16,-67 0 15,-67-33-15,-67-1 16,-67 34 62,-167 0-78,-34 0 16,34 0-16,-33 0 15,67 0-15,-68 0 16,68 0-16,33 0 16,33 0-1,34 0-15,66 0 0,168 0 78,233 0-62,1 0-16,67-66 16,-68 32-16,-66 1 15,-134-1-15,-100 34 16,-134 0 62,-100 0-78,-100 0 16,33 0-16,-67 0 15,100 0-15,68 0 16,66 0-16,33 0 15,-32 0 48,300 0-1,-67 0-62,100 0 16,-33 0-16,0-66 16,0 32-16,-167 1 15,-34 33-15,-100 0 63,-100 0-63,-67 0 15,-33 67-15,-1-67 16,68 33-16,33 67 16,33-66-16,67-1 15,234-33 79,101 0-78,99 0-16,1 0 15,-67 0-15,0 0 16,-67 0-16,-134-33 16,-67 33-16,-66 0 62,-134 0-62,33 0 16,-100 33-16,-33 0 15,-101 34-15,34-33 16,67-1-16,99 1 16,135-34-16,0 33 15,99-33 48,102 0-63,99 0 15,67 0-15,-67 0 16,-33 0-16,-133 0 16,-68 0-16,-66 0 93,-201 0-77,-134 0-16,-33 0 16,100 0-16,134 0 15,67 0-15,66 0 16,202 0 78,166 0-94,67 0 15,33 0-15,-133 0 16,-67 0-16,-100 0 15,-101 0-15,-66 0 79,-101 0-79,-66 0 15,-68 0-15,-66 0 16,-34 0-16,68 0 15,166 0-15,34 0 16,33 0-16,33 0 16,-33 0-1,1 0-15,199 0 78,168 0-78,0 0 16,100-33-16,167-101 16,-167 100-16,-67 1 15,-200 0-15,-101 33 16,1-34-16,-34 1 78,-34 33-78,1-34 16,-101 34-16,-133 0 15,33 0-15,-33 0 16,-34 0-16,100 0 16,34 0-16,100 0 15,34 0 32,66 0 31,168 0-62,-34 0-16,-33 0 15,-1 0-15,-66 0 16,-33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42076-346A-4074-8970-29117D4F3373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52264-4B97-446E-BB59-1493BE2F62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8772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4188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c19d34cc2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1c19d34cc2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c19d34cc26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1c19d34cc2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c19d34cc26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1c19d34cc2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c19d34cc26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1c19d34cc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c19d34cc26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1c19d34cc2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c19d34cc26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1c19d34cc2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83255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c19d34cc26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1c19d34cc2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1912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65698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7272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4E51C-BCC8-4F8D-A179-0F7311616BD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3546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85292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25399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18568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31566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6553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77127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97363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154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4E51C-BCC8-4F8D-A179-0F7311616BD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353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19059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82300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57391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41441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62739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42118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56785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0091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41723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0622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48515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3361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97073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c19d34cc2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1c19d34cc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18324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1122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52858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725506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18902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83922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1040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7129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c19d34cc2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1c19d34cc2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647A91-8E07-4D02-9ED7-82CB43FADF09}" type="datetime1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563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055920" y="1989320"/>
            <a:ext cx="4320000" cy="43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E2D637-BA80-4576-877C-CF61893725D3}" type="datetime1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072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80048-7F54-4384-872E-FC079625FC0C}" type="datetime1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892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3DC70E-60BB-42B5-A76C-E3547E3AA802}" type="datetime1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0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A2EE3-61B1-82E4-B3F9-CEA3CA4205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90AB13-90E0-1B75-A867-1D512A203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65FB8D-3F27-4A51-0C41-B6FAC224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C833-425D-4B25-8284-D152122AA952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7CE79D-8D95-F151-058D-E0A0FF0EE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2580EF-16DE-C889-79DB-8DF6F6BFE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D231-7771-48AE-9248-138933B59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492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68706-18A4-2613-921F-3D3899FF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13ECDE-E8BD-5F25-1BED-731AEA787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DB653-E3E7-2129-E0E8-4C0B1A1B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C833-425D-4B25-8284-D152122AA952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27420A-A3DE-F9F6-028D-A1159D8C3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E21815-FA4C-BB32-13BD-950430DB4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D231-7771-48AE-9248-138933B59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695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B54F2-8544-D0C1-2D4D-A89001894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1C2D3-3F22-E834-DE0D-BEEBB7153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34EBA8-1CB8-7673-8E8C-35089BA37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C833-425D-4B25-8284-D152122AA952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9D3F6-1BD5-8E91-FB2C-9AC132E1A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430382-B253-38B0-19F6-DEC9D8F0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D231-7771-48AE-9248-138933B59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279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55569-C655-3B19-0EAB-D390D838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9A33AA-76AB-0309-4DCF-157606BED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B2D662-E8E2-0C7A-ACB7-E76A8CB14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1FA348-4DCF-FABD-808E-71BDB53E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C833-425D-4B25-8284-D152122AA952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153E35-A1D0-7B7E-C08F-A31AC029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FD63C2-77E5-EBAE-F860-1F16D7EE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D231-7771-48AE-9248-138933B59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135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97882-8B05-C95E-F0F5-461E223B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0ADC9A-DEC7-5EEF-071C-944992C5F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CC3528-616F-E82C-D8BA-BF397C6CF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ECFB3D-E63F-ABEF-DCB6-E26D1A7B3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8C24BB-DB9C-AF75-977D-BAFD6D6E22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CDE625-3E1A-8498-5C18-E8AF783E7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C833-425D-4B25-8284-D152122AA952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2377EB-5266-0553-D9B6-AEFC293BE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13D67B-7FE3-705C-7121-5644F749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D231-7771-48AE-9248-138933B59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694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10394-81B9-773C-DD80-CE341F1E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BB709E-7600-73F7-1489-090281042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C833-425D-4B25-8284-D152122AA952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A00390-2F0F-C011-7A3D-0F897298D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DADCBB-65CF-858F-E6D3-B86CC662D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D231-7771-48AE-9248-138933B59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213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43CF59-15A5-E27D-8B9A-4B0AE4EE1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fld id="{FA47D231-7771-48AE-9248-138933B59F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634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C4A1A-D5A5-CF42-3F70-0CE9DE3E2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9BD5B3-03E6-89A3-0BBF-0D5F4659AA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000"/>
            </a:lvl1pPr>
          </a:lstStyle>
          <a:p>
            <a:fld id="{F87BAF90-6F77-4EA8-A6E7-1B54FEB14D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3790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8110C-A874-4A0D-91E0-383E2E00A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C3F62F-0649-9C84-FBC5-C8E861587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89D735-3F43-80C2-F1F2-FEF731581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92AF9B-7825-234E-9B61-06D4C93A5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C833-425D-4B25-8284-D152122AA952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17DAD5-DA91-5DD3-75E9-CC697866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D4E235-5C98-512F-317E-4CB8FDA43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D231-7771-48AE-9248-138933B59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1446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6959D-F3CA-821F-3BED-EB9C25ED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D92BF4-F7C8-6733-BB42-999358B3F3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A0B39E-6B4F-B848-ED60-D97B1B64B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74F512-8D59-4060-0AAF-1B284D4CF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C833-425D-4B25-8284-D152122AA952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B27CC5-C4B9-6B6A-94C7-9D35B8306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895619-DDF8-23B0-E190-4E1BDB427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D231-7771-48AE-9248-138933B59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4592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3E488-B613-FB33-56BC-1A9B751C6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423CD2-2428-E218-0421-FC9FBB02F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A4EBDA-3F32-2E1B-A392-57CA1EC8A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C833-425D-4B25-8284-D152122AA952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DA5359-8FC5-657B-692C-5C8A2EEC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77E0C1-B229-70A9-8D9E-78988AE0A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D231-7771-48AE-9248-138933B59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9782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FF879A3-0A25-AFF6-D9CF-25EEE1E33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482C10-B6AA-5E91-B375-66B7967C6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87141A-C1F0-2917-9E2B-3CD39DE31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C833-425D-4B25-8284-D152122AA952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AAF60D-A81E-D965-13B4-23F9C81F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1B5560-FBDD-BA76-090E-F4FF517C1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D231-7771-48AE-9248-138933B59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9829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EDAD1-348F-1DBC-E8B2-D9B29585A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DF9E0F-28B2-970A-6142-FBE50FB9B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4293F-476B-DFD1-476B-5D6BAAEC8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BD94-A4E7-41E1-881A-416A54EA7BB3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84BBC-FCF5-EDB6-9A32-8CAD81955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2D3D92-92F0-FD87-AD3C-554F23D2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5A52F-567B-4D04-9C8C-49F5AD9D2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7062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F92A2-63BF-EC3C-382B-E9D39760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1207D-6222-6602-95D5-AF5A039DF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584423-DCD0-7D7E-2BF0-6BE0615F9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BD94-A4E7-41E1-881A-416A54EA7BB3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E76E6B-6740-9A18-AFEC-D4F610BAA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E4F2BC-64CB-A85C-9F21-9EF2828B6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5A52F-567B-4D04-9C8C-49F5AD9D2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6984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A9127-83BF-356E-BF3C-0C62C808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504C6A-968F-A7C8-663F-D6293E96F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628376-4AF0-2CC0-762D-D9561EA1E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BD94-A4E7-41E1-881A-416A54EA7BB3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C4665E-C495-03E4-4CB3-B74C0BDF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8CE40E-94EC-E99F-8DE5-D809574D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5A52F-567B-4D04-9C8C-49F5AD9D2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7806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9CF6B-9589-832D-DE02-FBF92DD01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6FCB50-6FF1-2123-4C78-B07612194D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851CD9-7040-ADA2-3DD8-19B1949B2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E9F0C8-192B-8021-0FBF-847BBEC02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BD94-A4E7-41E1-881A-416A54EA7BB3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D345D1-D69B-3A3D-5CEE-4EA0A5FD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FFFCBC-953D-8663-DD51-FCFA2F75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5A52F-567B-4D04-9C8C-49F5AD9D2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9320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46062-134E-C5EA-B7C5-C7D9C0B4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27F50D-9980-1EE9-1494-F47EBA97F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4C80D1-0F2B-8BDE-900F-D5446CA33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4D8B75-AC07-D911-3DCE-9B50868FDE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4377B3-1F7A-C69D-AA28-0348CFCE7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D2E6B8E-0B5A-3843-9576-50235C516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BD94-A4E7-41E1-881A-416A54EA7BB3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86FF8F-2A54-8AEB-EA64-2692E8875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3A24A5-2FCC-469E-7B3C-6651B4671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5A52F-567B-4D04-9C8C-49F5AD9D2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3683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78A53-D6B4-F6B2-6B26-1024C4F63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AD3507-24AD-13DE-D13B-C007E93BC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BD94-A4E7-41E1-881A-416A54EA7BB3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8D193C-39EC-CCFB-EEA6-8FBAE7FB2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A394F2-2EAA-BC2B-1668-2E36578FB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5A52F-567B-4D04-9C8C-49F5AD9D2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02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250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E0482C-8D48-E1C5-DD48-ED2240CB0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BD94-A4E7-41E1-881A-416A54EA7BB3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18562B-2C51-0B63-B3C9-4CE44038B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36E8B-A82F-DD5B-AAA4-D12B58CD5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5A52F-567B-4D04-9C8C-49F5AD9D2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940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6049E-0098-F9E6-B01D-52A7EFA48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2F5712-DD30-68E3-8ED8-9C6A5E286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CCE1B0-F12E-5971-D9A4-1BF51D6F0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1A870D-4961-DBFC-5E9B-E8FAD1996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BD94-A4E7-41E1-881A-416A54EA7BB3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145CA2-9934-DDD1-8B73-72E6CD1D5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3A5D57-E438-DE3C-AB0B-E042A8F9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5A52F-567B-4D04-9C8C-49F5AD9D2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0752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DB264-855B-1C7D-A1DF-0495DC6F7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A77669-7947-01C4-106F-D0112F54B9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7A38A-DBAC-2715-DDF7-469E479006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D68398-B7D5-7808-8927-63F0D21D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BD94-A4E7-41E1-881A-416A54EA7BB3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92E7B6-5991-9E78-27B7-D8F904D3D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843F97-2B4A-AD65-ED30-C4A00D51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5A52F-567B-4D04-9C8C-49F5AD9D2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7367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7BF9F-8C2A-4440-0854-7152596CB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4E5654-0297-8F34-7FEA-9A9A41AF6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8E6341-5260-7630-AEB0-FEFCF762F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BD94-A4E7-41E1-881A-416A54EA7BB3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815F65-EEFE-67F5-DEC7-6B839CF3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3BEF1-F622-C8F7-55DE-ABD71792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5A52F-567B-4D04-9C8C-49F5AD9D2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2987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464C3D-9D04-A751-6B93-4D4DD6EFA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A1A519-2871-297E-A565-67A7945503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B0F373-AA2B-5A0A-134F-34C2F289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BD94-A4E7-41E1-881A-416A54EA7BB3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EB4F5D-3612-E7C6-70B4-195D4158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9D7E96-DB3A-033A-5A5E-4AB8EE2D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5A52F-567B-4D04-9C8C-49F5AD9D2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A2B2D-2792-4EC8-8727-35C9EEECC7E6}" type="datetime1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48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6792A-5EB0-4269-84F6-1EE68D8A3F1F}" type="datetime1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346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E2FB11-A5DB-4AD4-86EC-021363D1215D}" type="datetime1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809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8AD5D5-6B1E-4513-87AA-869CF24E1426}" type="datetime1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615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E67B3E-7894-42B6-B36A-4593C88F872E}" type="datetime1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71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F0DA22-6F73-4866-84A2-D67CF7EF301B}" type="datetime1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468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51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CDBE00-5E49-6BF7-ED6F-143729CAA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A5B854-A209-6F00-2CD4-696B20DA5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8C1AD-B5DE-54DB-7E00-6321A6A22C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2C833-425D-4B25-8284-D152122AA952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E36883-5251-6EC4-4CC1-9A942DE4D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574C62-ABE9-9E5B-A1D8-4BB1956C2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7D231-7771-48AE-9248-138933B59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03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0FE80F-3D9D-3752-BFBF-3E13B61E2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BCD1A6-DB91-0FB8-64CD-A3997066D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E68D22-5C73-EEC3-ED38-A4E947EB53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7BD94-A4E7-41E1-881A-416A54EA7BB3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C45D62-4106-4BE1-D565-4B4484FB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2A692-C624-6C0E-F422-11C58C2E4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5A52F-567B-4D04-9C8C-49F5AD9D2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547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4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43.emf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customXml" Target="../ink/ink1.xml"/><Relationship Id="rId21" Type="http://schemas.openxmlformats.org/officeDocument/2006/relationships/image" Target="../media/image47.emf"/><Relationship Id="rId7" Type="http://schemas.openxmlformats.org/officeDocument/2006/relationships/customXml" Target="../ink/ink3.xml"/><Relationship Id="rId12" Type="http://schemas.openxmlformats.org/officeDocument/2006/relationships/customXml" Target="../ink/ink5.xml"/><Relationship Id="rId17" Type="http://schemas.openxmlformats.org/officeDocument/2006/relationships/image" Target="../media/image45.emf"/><Relationship Id="rId25" Type="http://schemas.openxmlformats.org/officeDocument/2006/relationships/image" Target="../media/image49.emf"/><Relationship Id="rId2" Type="http://schemas.openxmlformats.org/officeDocument/2006/relationships/image" Target="../media/image8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5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emf"/><Relationship Id="rId11" Type="http://schemas.openxmlformats.org/officeDocument/2006/relationships/image" Target="../media/image64.png"/><Relationship Id="rId24" Type="http://schemas.openxmlformats.org/officeDocument/2006/relationships/customXml" Target="../ink/ink11.xml"/><Relationship Id="rId5" Type="http://schemas.openxmlformats.org/officeDocument/2006/relationships/customXml" Target="../ink/ink2.xml"/><Relationship Id="rId15" Type="http://schemas.openxmlformats.org/officeDocument/2006/relationships/image" Target="../media/image44.emf"/><Relationship Id="rId23" Type="http://schemas.openxmlformats.org/officeDocument/2006/relationships/image" Target="../media/image48.emf"/><Relationship Id="rId28" Type="http://schemas.openxmlformats.org/officeDocument/2006/relationships/customXml" Target="../ink/ink13.xml"/><Relationship Id="rId10" Type="http://schemas.openxmlformats.org/officeDocument/2006/relationships/image" Target="../media/image41.emf"/><Relationship Id="rId19" Type="http://schemas.openxmlformats.org/officeDocument/2006/relationships/image" Target="../media/image46.emf"/><Relationship Id="rId4" Type="http://schemas.openxmlformats.org/officeDocument/2006/relationships/image" Target="../media/image38.emf"/><Relationship Id="rId9" Type="http://schemas.openxmlformats.org/officeDocument/2006/relationships/customXml" Target="../ink/ink4.xml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50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customXml" Target="../ink/ink19.xml"/><Relationship Id="rId18" Type="http://schemas.openxmlformats.org/officeDocument/2006/relationships/image" Target="../media/image46.emf"/><Relationship Id="rId26" Type="http://schemas.openxmlformats.org/officeDocument/2006/relationships/image" Target="../media/image50.emf"/><Relationship Id="rId3" Type="http://schemas.openxmlformats.org/officeDocument/2006/relationships/customXml" Target="../ink/ink14.xml"/><Relationship Id="rId21" Type="http://schemas.openxmlformats.org/officeDocument/2006/relationships/customXml" Target="../ink/ink23.xml"/><Relationship Id="rId7" Type="http://schemas.openxmlformats.org/officeDocument/2006/relationships/customXml" Target="../ink/ink16.xml"/><Relationship Id="rId12" Type="http://schemas.openxmlformats.org/officeDocument/2006/relationships/image" Target="../media/image43.emf"/><Relationship Id="rId17" Type="http://schemas.openxmlformats.org/officeDocument/2006/relationships/customXml" Target="../ink/ink21.xml"/><Relationship Id="rId25" Type="http://schemas.openxmlformats.org/officeDocument/2006/relationships/customXml" Target="../ink/ink25.xml"/><Relationship Id="rId2" Type="http://schemas.openxmlformats.org/officeDocument/2006/relationships/image" Target="../media/image8.png"/><Relationship Id="rId16" Type="http://schemas.openxmlformats.org/officeDocument/2006/relationships/image" Target="../media/image45.emf"/><Relationship Id="rId20" Type="http://schemas.openxmlformats.org/officeDocument/2006/relationships/image" Target="../media/image47.emf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emf"/><Relationship Id="rId11" Type="http://schemas.openxmlformats.org/officeDocument/2006/relationships/customXml" Target="../ink/ink18.xml"/><Relationship Id="rId24" Type="http://schemas.openxmlformats.org/officeDocument/2006/relationships/image" Target="../media/image49.emf"/><Relationship Id="rId5" Type="http://schemas.openxmlformats.org/officeDocument/2006/relationships/customXml" Target="../ink/ink15.xml"/><Relationship Id="rId15" Type="http://schemas.openxmlformats.org/officeDocument/2006/relationships/customXml" Target="../ink/ink20.xml"/><Relationship Id="rId23" Type="http://schemas.openxmlformats.org/officeDocument/2006/relationships/customXml" Target="../ink/ink24.xml"/><Relationship Id="rId28" Type="http://schemas.openxmlformats.org/officeDocument/2006/relationships/image" Target="../media/image51.emf"/><Relationship Id="rId10" Type="http://schemas.openxmlformats.org/officeDocument/2006/relationships/image" Target="../media/image41.emf"/><Relationship Id="rId19" Type="http://schemas.openxmlformats.org/officeDocument/2006/relationships/customXml" Target="../ink/ink22.xml"/><Relationship Id="rId4" Type="http://schemas.openxmlformats.org/officeDocument/2006/relationships/image" Target="../media/image38.emf"/><Relationship Id="rId9" Type="http://schemas.openxmlformats.org/officeDocument/2006/relationships/customXml" Target="../ink/ink17.xml"/><Relationship Id="rId14" Type="http://schemas.openxmlformats.org/officeDocument/2006/relationships/image" Target="../media/image44.emf"/><Relationship Id="rId22" Type="http://schemas.openxmlformats.org/officeDocument/2006/relationships/image" Target="../media/image48.emf"/><Relationship Id="rId27" Type="http://schemas.openxmlformats.org/officeDocument/2006/relationships/customXml" Target="../ink/ink26.xml"/><Relationship Id="rId30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emf"/><Relationship Id="rId18" Type="http://schemas.openxmlformats.org/officeDocument/2006/relationships/customXml" Target="../ink/ink34.xml"/><Relationship Id="rId26" Type="http://schemas.openxmlformats.org/officeDocument/2006/relationships/customXml" Target="../ink/ink38.xml"/><Relationship Id="rId39" Type="http://schemas.openxmlformats.org/officeDocument/2006/relationships/image" Target="../media/image61.emf"/><Relationship Id="rId21" Type="http://schemas.openxmlformats.org/officeDocument/2006/relationships/image" Target="../media/image47.emf"/><Relationship Id="rId34" Type="http://schemas.openxmlformats.org/officeDocument/2006/relationships/customXml" Target="../ink/ink42.xml"/><Relationship Id="rId42" Type="http://schemas.openxmlformats.org/officeDocument/2006/relationships/customXml" Target="../ink/ink46.xml"/><Relationship Id="rId7" Type="http://schemas.openxmlformats.org/officeDocument/2006/relationships/image" Target="../media/image39.emf"/><Relationship Id="rId2" Type="http://schemas.openxmlformats.org/officeDocument/2006/relationships/image" Target="../media/image67.png"/><Relationship Id="rId16" Type="http://schemas.openxmlformats.org/officeDocument/2006/relationships/customXml" Target="../ink/ink33.xml"/><Relationship Id="rId20" Type="http://schemas.openxmlformats.org/officeDocument/2006/relationships/customXml" Target="../ink/ink35.xml"/><Relationship Id="rId29" Type="http://schemas.openxmlformats.org/officeDocument/2006/relationships/image" Target="../media/image56.emf"/><Relationship Id="rId41" Type="http://schemas.openxmlformats.org/officeDocument/2006/relationships/image" Target="../media/image620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8.xml"/><Relationship Id="rId11" Type="http://schemas.openxmlformats.org/officeDocument/2006/relationships/image" Target="../media/image41.emf"/><Relationship Id="rId24" Type="http://schemas.openxmlformats.org/officeDocument/2006/relationships/customXml" Target="../ink/ink37.xml"/><Relationship Id="rId32" Type="http://schemas.openxmlformats.org/officeDocument/2006/relationships/customXml" Target="../ink/ink41.xml"/><Relationship Id="rId37" Type="http://schemas.openxmlformats.org/officeDocument/2006/relationships/image" Target="../media/image60.emf"/><Relationship Id="rId40" Type="http://schemas.openxmlformats.org/officeDocument/2006/relationships/customXml" Target="../ink/ink45.xml"/><Relationship Id="rId5" Type="http://schemas.openxmlformats.org/officeDocument/2006/relationships/image" Target="../media/image38.emf"/><Relationship Id="rId15" Type="http://schemas.openxmlformats.org/officeDocument/2006/relationships/image" Target="../media/image63.emf"/><Relationship Id="rId23" Type="http://schemas.openxmlformats.org/officeDocument/2006/relationships/image" Target="../media/image66.emf"/><Relationship Id="rId28" Type="http://schemas.openxmlformats.org/officeDocument/2006/relationships/customXml" Target="../ink/ink39.xml"/><Relationship Id="rId36" Type="http://schemas.openxmlformats.org/officeDocument/2006/relationships/customXml" Target="../ink/ink43.xml"/><Relationship Id="rId10" Type="http://schemas.openxmlformats.org/officeDocument/2006/relationships/customXml" Target="../ink/ink30.xml"/><Relationship Id="rId19" Type="http://schemas.openxmlformats.org/officeDocument/2006/relationships/image" Target="../media/image65.emf"/><Relationship Id="rId31" Type="http://schemas.openxmlformats.org/officeDocument/2006/relationships/image" Target="../media/image57.emf"/><Relationship Id="rId4" Type="http://schemas.openxmlformats.org/officeDocument/2006/relationships/customXml" Target="../ink/ink27.xml"/><Relationship Id="rId9" Type="http://schemas.openxmlformats.org/officeDocument/2006/relationships/image" Target="../media/image40.emf"/><Relationship Id="rId14" Type="http://schemas.openxmlformats.org/officeDocument/2006/relationships/customXml" Target="../ink/ink32.xml"/><Relationship Id="rId22" Type="http://schemas.openxmlformats.org/officeDocument/2006/relationships/customXml" Target="../ink/ink36.xml"/><Relationship Id="rId27" Type="http://schemas.openxmlformats.org/officeDocument/2006/relationships/image" Target="../media/image55.emf"/><Relationship Id="rId30" Type="http://schemas.openxmlformats.org/officeDocument/2006/relationships/customXml" Target="../ink/ink40.xml"/><Relationship Id="rId35" Type="http://schemas.openxmlformats.org/officeDocument/2006/relationships/image" Target="../media/image59.emf"/><Relationship Id="rId43" Type="http://schemas.openxmlformats.org/officeDocument/2006/relationships/image" Target="../media/image68.png"/><Relationship Id="rId8" Type="http://schemas.openxmlformats.org/officeDocument/2006/relationships/customXml" Target="../ink/ink29.xml"/><Relationship Id="rId3" Type="http://schemas.openxmlformats.org/officeDocument/2006/relationships/image" Target="../media/image8.png"/><Relationship Id="rId12" Type="http://schemas.openxmlformats.org/officeDocument/2006/relationships/customXml" Target="../ink/ink31.xml"/><Relationship Id="rId17" Type="http://schemas.openxmlformats.org/officeDocument/2006/relationships/image" Target="../media/image64.emf"/><Relationship Id="rId25" Type="http://schemas.openxmlformats.org/officeDocument/2006/relationships/image" Target="../media/image67.emf"/><Relationship Id="rId33" Type="http://schemas.openxmlformats.org/officeDocument/2006/relationships/image" Target="../media/image58.emf"/><Relationship Id="rId38" Type="http://schemas.openxmlformats.org/officeDocument/2006/relationships/customXml" Target="../ink/ink4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1.xml"/><Relationship Id="rId18" Type="http://schemas.openxmlformats.org/officeDocument/2006/relationships/image" Target="../media/image650.emf"/><Relationship Id="rId26" Type="http://schemas.openxmlformats.org/officeDocument/2006/relationships/image" Target="../media/image69.emf"/><Relationship Id="rId3" Type="http://schemas.openxmlformats.org/officeDocument/2006/relationships/image" Target="../media/image73.png"/><Relationship Id="rId21" Type="http://schemas.openxmlformats.org/officeDocument/2006/relationships/customXml" Target="../ink/ink55.xml"/><Relationship Id="rId34" Type="http://schemas.openxmlformats.org/officeDocument/2006/relationships/image" Target="../media/image73.emf"/><Relationship Id="rId7" Type="http://schemas.openxmlformats.org/officeDocument/2006/relationships/image" Target="../media/image53.emf"/><Relationship Id="rId12" Type="http://schemas.openxmlformats.org/officeDocument/2006/relationships/image" Target="../media/image75.png"/><Relationship Id="rId17" Type="http://schemas.openxmlformats.org/officeDocument/2006/relationships/customXml" Target="../ink/ink53.xml"/><Relationship Id="rId25" Type="http://schemas.openxmlformats.org/officeDocument/2006/relationships/customXml" Target="../ink/ink57.xml"/><Relationship Id="rId33" Type="http://schemas.openxmlformats.org/officeDocument/2006/relationships/customXml" Target="../ink/ink61.xml"/><Relationship Id="rId2" Type="http://schemas.openxmlformats.org/officeDocument/2006/relationships/image" Target="../media/image8.png"/><Relationship Id="rId16" Type="http://schemas.openxmlformats.org/officeDocument/2006/relationships/image" Target="../media/image640.emf"/><Relationship Id="rId20" Type="http://schemas.openxmlformats.org/officeDocument/2006/relationships/image" Target="../media/image660.emf"/><Relationship Id="rId29" Type="http://schemas.openxmlformats.org/officeDocument/2006/relationships/customXml" Target="../ink/ink5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8.xml"/><Relationship Id="rId11" Type="http://schemas.openxmlformats.org/officeDocument/2006/relationships/image" Target="../media/image74.png"/><Relationship Id="rId24" Type="http://schemas.openxmlformats.org/officeDocument/2006/relationships/image" Target="../media/image68.emf"/><Relationship Id="rId32" Type="http://schemas.openxmlformats.org/officeDocument/2006/relationships/image" Target="../media/image72.emf"/><Relationship Id="rId5" Type="http://schemas.openxmlformats.org/officeDocument/2006/relationships/image" Target="../media/image52.emf"/><Relationship Id="rId15" Type="http://schemas.openxmlformats.org/officeDocument/2006/relationships/customXml" Target="../ink/ink52.xml"/><Relationship Id="rId23" Type="http://schemas.openxmlformats.org/officeDocument/2006/relationships/customXml" Target="../ink/ink56.xml"/><Relationship Id="rId28" Type="http://schemas.openxmlformats.org/officeDocument/2006/relationships/image" Target="../media/image70.emf"/><Relationship Id="rId36" Type="http://schemas.openxmlformats.org/officeDocument/2006/relationships/image" Target="../media/image74.emf"/><Relationship Id="rId10" Type="http://schemas.openxmlformats.org/officeDocument/2006/relationships/customXml" Target="../ink/ink50.xml"/><Relationship Id="rId19" Type="http://schemas.openxmlformats.org/officeDocument/2006/relationships/customXml" Target="../ink/ink54.xml"/><Relationship Id="rId31" Type="http://schemas.openxmlformats.org/officeDocument/2006/relationships/customXml" Target="../ink/ink60.xml"/><Relationship Id="rId4" Type="http://schemas.openxmlformats.org/officeDocument/2006/relationships/customXml" Target="../ink/ink47.xml"/><Relationship Id="rId9" Type="http://schemas.openxmlformats.org/officeDocument/2006/relationships/image" Target="../media/image54.emf"/><Relationship Id="rId14" Type="http://schemas.openxmlformats.org/officeDocument/2006/relationships/image" Target="../media/image630.emf"/><Relationship Id="rId22" Type="http://schemas.openxmlformats.org/officeDocument/2006/relationships/image" Target="../media/image670.emf"/><Relationship Id="rId27" Type="http://schemas.openxmlformats.org/officeDocument/2006/relationships/customXml" Target="../ink/ink58.xml"/><Relationship Id="rId30" Type="http://schemas.openxmlformats.org/officeDocument/2006/relationships/image" Target="../media/image71.emf"/><Relationship Id="rId35" Type="http://schemas.openxmlformats.org/officeDocument/2006/relationships/customXml" Target="../ink/ink62.xml"/><Relationship Id="rId8" Type="http://schemas.openxmlformats.org/officeDocument/2006/relationships/customXml" Target="../ink/ink4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8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jp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.png"/><Relationship Id="rId7" Type="http://schemas.openxmlformats.org/officeDocument/2006/relationships/image" Target="../media/image92.png"/><Relationship Id="rId12" Type="http://schemas.openxmlformats.org/officeDocument/2006/relationships/image" Target="../media/image97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sv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.png"/><Relationship Id="rId7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93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103.svg"/><Relationship Id="rId3" Type="http://schemas.openxmlformats.org/officeDocument/2006/relationships/image" Target="../media/image8.png"/><Relationship Id="rId7" Type="http://schemas.openxmlformats.org/officeDocument/2006/relationships/image" Target="../media/image92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svg"/><Relationship Id="rId11" Type="http://schemas.openxmlformats.org/officeDocument/2006/relationships/image" Target="../media/image101.png"/><Relationship Id="rId5" Type="http://schemas.openxmlformats.org/officeDocument/2006/relationships/image" Target="../media/image96.png"/><Relationship Id="rId15" Type="http://schemas.openxmlformats.org/officeDocument/2006/relationships/image" Target="../media/image105.svg"/><Relationship Id="rId10" Type="http://schemas.openxmlformats.org/officeDocument/2006/relationships/image" Target="../media/image95.svg"/><Relationship Id="rId4" Type="http://schemas.openxmlformats.org/officeDocument/2006/relationships/image" Target="../media/image100.png"/><Relationship Id="rId9" Type="http://schemas.openxmlformats.org/officeDocument/2006/relationships/image" Target="../media/image94.png"/><Relationship Id="rId14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107.png"/><Relationship Id="rId3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105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svg"/><Relationship Id="rId11" Type="http://schemas.openxmlformats.org/officeDocument/2006/relationships/image" Target="../media/image104.png"/><Relationship Id="rId5" Type="http://schemas.openxmlformats.org/officeDocument/2006/relationships/image" Target="../media/image96.png"/><Relationship Id="rId10" Type="http://schemas.openxmlformats.org/officeDocument/2006/relationships/image" Target="../media/image95.svg"/><Relationship Id="rId4" Type="http://schemas.openxmlformats.org/officeDocument/2006/relationships/image" Target="../media/image8.png"/><Relationship Id="rId9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.png"/><Relationship Id="rId7" Type="http://schemas.openxmlformats.org/officeDocument/2006/relationships/image" Target="../media/image93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5.svg"/><Relationship Id="rId5" Type="http://schemas.openxmlformats.org/officeDocument/2006/relationships/image" Target="../media/image109.png"/><Relationship Id="rId10" Type="http://schemas.openxmlformats.org/officeDocument/2006/relationships/image" Target="../media/image94.png"/><Relationship Id="rId4" Type="http://schemas.openxmlformats.org/officeDocument/2006/relationships/image" Target="../media/image108.png"/><Relationship Id="rId9" Type="http://schemas.openxmlformats.org/officeDocument/2006/relationships/image" Target="../media/image97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10.png"/><Relationship Id="rId7" Type="http://schemas.openxmlformats.org/officeDocument/2006/relationships/image" Target="../media/image93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8.png"/><Relationship Id="rId4" Type="http://schemas.openxmlformats.org/officeDocument/2006/relationships/image" Target="../media/image111.png"/><Relationship Id="rId9" Type="http://schemas.openxmlformats.org/officeDocument/2006/relationships/image" Target="../media/image95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5.png"/><Relationship Id="rId3" Type="http://schemas.openxmlformats.org/officeDocument/2006/relationships/image" Target="../media/image112.png"/><Relationship Id="rId7" Type="http://schemas.openxmlformats.org/officeDocument/2006/relationships/image" Target="../media/image113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5" Type="http://schemas.openxmlformats.org/officeDocument/2006/relationships/image" Target="../media/image105.svg"/><Relationship Id="rId10" Type="http://schemas.openxmlformats.org/officeDocument/2006/relationships/image" Target="../media/image97.svg"/><Relationship Id="rId4" Type="http://schemas.openxmlformats.org/officeDocument/2006/relationships/image" Target="../media/image8.png"/><Relationship Id="rId9" Type="http://schemas.openxmlformats.org/officeDocument/2006/relationships/image" Target="../media/image96.png"/><Relationship Id="rId1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116.png"/><Relationship Id="rId7" Type="http://schemas.openxmlformats.org/officeDocument/2006/relationships/image" Target="../media/image94.png"/><Relationship Id="rId12" Type="http://schemas.openxmlformats.org/officeDocument/2006/relationships/image" Target="../media/image9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6.png"/><Relationship Id="rId5" Type="http://schemas.openxmlformats.org/officeDocument/2006/relationships/image" Target="../media/image92.png"/><Relationship Id="rId10" Type="http://schemas.openxmlformats.org/officeDocument/2006/relationships/image" Target="../media/image118.png"/><Relationship Id="rId4" Type="http://schemas.openxmlformats.org/officeDocument/2006/relationships/image" Target="../media/image8.png"/><Relationship Id="rId9" Type="http://schemas.openxmlformats.org/officeDocument/2006/relationships/image" Target="../media/image11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19.png"/><Relationship Id="rId7" Type="http://schemas.openxmlformats.org/officeDocument/2006/relationships/image" Target="../media/image93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8.png"/><Relationship Id="rId4" Type="http://schemas.openxmlformats.org/officeDocument/2006/relationships/image" Target="../media/image120.png"/><Relationship Id="rId9" Type="http://schemas.openxmlformats.org/officeDocument/2006/relationships/image" Target="../media/image95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3" Type="http://schemas.openxmlformats.org/officeDocument/2006/relationships/image" Target="../media/image8.png"/><Relationship Id="rId7" Type="http://schemas.openxmlformats.org/officeDocument/2006/relationships/image" Target="../media/image96.png"/><Relationship Id="rId12" Type="http://schemas.openxmlformats.org/officeDocument/2006/relationships/image" Target="../media/image93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92.png"/><Relationship Id="rId5" Type="http://schemas.openxmlformats.org/officeDocument/2006/relationships/image" Target="../media/image122.png"/><Relationship Id="rId10" Type="http://schemas.openxmlformats.org/officeDocument/2006/relationships/image" Target="../media/image95.svg"/><Relationship Id="rId4" Type="http://schemas.openxmlformats.org/officeDocument/2006/relationships/image" Target="../media/image121.png"/><Relationship Id="rId9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em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124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3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.png"/><Relationship Id="rId7" Type="http://schemas.openxmlformats.org/officeDocument/2006/relationships/image" Target="../media/image9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10" Type="http://schemas.openxmlformats.org/officeDocument/2006/relationships/image" Target="../media/image95.svg"/><Relationship Id="rId4" Type="http://schemas.openxmlformats.org/officeDocument/2006/relationships/image" Target="../media/image151.png"/><Relationship Id="rId9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15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B0D2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56240" y="2546531"/>
              <a:ext cx="984136" cy="599945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285" y="2989810"/>
              <a:ext cx="1440875" cy="87838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746" y="3746060"/>
              <a:ext cx="1309886" cy="798527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361" y="3897412"/>
              <a:ext cx="813335" cy="49582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5033" y="5352421"/>
              <a:ext cx="813335" cy="49582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528" y="1982401"/>
              <a:ext cx="1309886" cy="79852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5760" y="2420888"/>
              <a:ext cx="984136" cy="599946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5685" y="3990780"/>
              <a:ext cx="1440875" cy="87838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5600" y="5430940"/>
              <a:ext cx="1440875" cy="87838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5113" y="4177434"/>
              <a:ext cx="813335" cy="495823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6320" y="2348880"/>
              <a:ext cx="1440875" cy="950424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759551" y="1951609"/>
              <a:ext cx="4671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rgbClr val="002060"/>
                  </a:solidFill>
                  <a:latin typeface="HS산토끼체" pitchFamily="2" charset="-127"/>
                  <a:ea typeface="HS산토끼체" pitchFamily="2" charset="-127"/>
                </a:rPr>
                <a:t>4</a:t>
              </a:r>
              <a:r>
                <a:rPr lang="ko-KR" altLang="en-US" sz="2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rgbClr val="002060"/>
                  </a:solidFill>
                  <a:latin typeface="HS산토끼체" pitchFamily="2" charset="-127"/>
                  <a:ea typeface="HS산토끼체" pitchFamily="2" charset="-127"/>
                </a:rPr>
                <a:t>조</a:t>
              </a: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7219" y="2450544"/>
              <a:ext cx="4797562" cy="3858776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4789153" y="1001726"/>
            <a:ext cx="267733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0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002060"/>
                </a:solidFill>
                <a:latin typeface="HS산토끼체" pitchFamily="2" charset="-127"/>
                <a:ea typeface="HS산토끼체" pitchFamily="2" charset="-127"/>
              </a:rPr>
              <a:t>여행가조</a:t>
            </a:r>
            <a:endParaRPr lang="ko-KR" altLang="en-US" sz="6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rgbClr val="002060"/>
              </a:solidFill>
              <a:latin typeface="HS산토끼체" pitchFamily="2" charset="-127"/>
              <a:ea typeface="HS산토끼체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56616" y="966738"/>
            <a:ext cx="267733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0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HS산토끼체" pitchFamily="2" charset="-127"/>
                <a:ea typeface="HS산토끼체" pitchFamily="2" charset="-127"/>
              </a:rPr>
              <a:t>여행가조</a:t>
            </a:r>
            <a:endParaRPr lang="ko-KR" altLang="en-US" sz="6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HS산토끼체" pitchFamily="2" charset="-127"/>
              <a:ea typeface="HS산토끼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691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9468" y="346724"/>
            <a:ext cx="38523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제공 기능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B3AE7CCC-29AB-DDF3-EC3D-11A2B1B26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626889"/>
              </p:ext>
            </p:extLst>
          </p:nvPr>
        </p:nvGraphicFramePr>
        <p:xfrm>
          <a:off x="479376" y="1413474"/>
          <a:ext cx="11233248" cy="480091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1307688121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628544269"/>
                    </a:ext>
                  </a:extLst>
                </a:gridCol>
                <a:gridCol w="7776864">
                  <a:extLst>
                    <a:ext uri="{9D8B030D-6E8A-4147-A177-3AD203B41FA5}">
                      <a16:colId xmlns:a16="http://schemas.microsoft.com/office/drawing/2014/main" val="3001803366"/>
                    </a:ext>
                  </a:extLst>
                </a:gridCol>
              </a:tblGrid>
              <a:tr h="375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굴림 070" panose="02020603020101020101" pitchFamily="18" charset="-127"/>
                          <a:ea typeface="나눔스퀘어라운드 Regular" panose="020B0600000101010101"/>
                        </a:rPr>
                        <a:t>기능 대분류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굴림 070" panose="02020603020101020101" pitchFamily="18" charset="-127"/>
                          <a:ea typeface="나눔스퀘어라운드 Regular" panose="020B0600000101010101"/>
                        </a:rPr>
                        <a:t>기능 소분류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굴림 070" panose="02020603020101020101" pitchFamily="18" charset="-127"/>
                          <a:ea typeface="나눔스퀘어라운드 Regular" panose="020B0600000101010101"/>
                        </a:rPr>
                        <a:t>기능 상세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585343"/>
                  </a:ext>
                </a:extLst>
              </a:tr>
              <a:tr h="1316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항공 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검색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예약 가능 항공편 정렬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필터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항공편 상세보기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예약하기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출발지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도착지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일시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탑승 고객 정보 선택 옵션 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|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왕복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편도 옵션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추천 순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소요시간 적은 순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가격 순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출발시간 빠른 순으로 정렬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항공사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요금 조건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가는 날 시간대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항공권 종류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좌석 필터 기능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일정 상세보기 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선택한 옵션에 따라 예약하기 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6729897"/>
                  </a:ext>
                </a:extLst>
              </a:tr>
              <a:tr h="1316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패키지 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검색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예약 가능 패키지 정렬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패키지 상세보기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예약하기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여행지 선택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출발 장소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일시 선택 옵션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i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구매 순 </a:t>
                      </a:r>
                      <a:r>
                        <a:rPr lang="en-US" altLang="ko-KR" sz="1200" i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i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평점 순 </a:t>
                      </a:r>
                      <a:r>
                        <a:rPr lang="en-US" altLang="ko-KR" sz="1200" i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i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가격 순 정렬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패키지 상품에 대한 상세 정보 제공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인원 선택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성인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아동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고려 옵션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패키지 인원이 가득 찬 경우 해당 패키지 예약 불가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수용 가능 인원 수 만큼만 예약 가능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003709"/>
                  </a:ext>
                </a:extLst>
              </a:tr>
              <a:tr h="727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입장권 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검색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입장권 상품 정렬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입장권 상세 보기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예약하기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여행지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입장권 이름으로 검색 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대표 이미지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찜 여부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상품권 이름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가격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별점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표기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상품 타입 선택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사용일자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수량 옵션 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기본 주문 정보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상품 정보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결제 방법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필수 약관 확인 후 결제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16635"/>
                  </a:ext>
                </a:extLst>
              </a:tr>
              <a:tr h="5090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리뷰 게시판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리뷰 등록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수정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삭제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-   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판매 상품마다 리뷰 페이지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리뷰 등록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수정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삭제 가능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| </a:t>
                      </a:r>
                      <a:r>
                        <a:rPr lang="ko-KR" altLang="en-US" sz="12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별점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부여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평균 </a:t>
                      </a:r>
                      <a:r>
                        <a:rPr lang="ko-KR" altLang="en-US" sz="12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별점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계산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9299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0964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73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59" name="Google Shape;1459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73"/>
          <p:cNvSpPr txBox="1"/>
          <p:nvPr/>
        </p:nvSpPr>
        <p:spPr>
          <a:xfrm>
            <a:off x="709468" y="346724"/>
            <a:ext cx="340349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상품관리 - </a:t>
            </a: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입장권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1" name="Google Shape;1461;p73"/>
          <p:cNvSpPr/>
          <p:nvPr/>
        </p:nvSpPr>
        <p:spPr>
          <a:xfrm>
            <a:off x="7109306" y="270892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2" name="Google Shape;1462;p73"/>
          <p:cNvSpPr/>
          <p:nvPr/>
        </p:nvSpPr>
        <p:spPr>
          <a:xfrm>
            <a:off x="7040864" y="421208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3" name="Google Shape;1463;p73"/>
          <p:cNvSpPr/>
          <p:nvPr/>
        </p:nvSpPr>
        <p:spPr>
          <a:xfrm>
            <a:off x="6972422" y="571524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5" name="Google Shape;1465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13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9CAE19-D67D-1509-4003-B7ED02139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73521"/>
            <a:ext cx="3715268" cy="4544059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178E7C3-0DDD-6D1A-B5EC-FCA9E9558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68" y="1429599"/>
            <a:ext cx="3865490" cy="4645680"/>
          </a:xfrm>
          <a:prstGeom prst="rect">
            <a:avLst/>
          </a:prstGeom>
        </p:spPr>
      </p:pic>
      <p:sp>
        <p:nvSpPr>
          <p:cNvPr id="6" name="Google Shape;1414;p69">
            <a:extLst>
              <a:ext uri="{FF2B5EF4-FFF2-40B4-BE49-F238E27FC236}">
                <a16:creationId xmlns:a16="http://schemas.microsoft.com/office/drawing/2014/main" id="{ADE854C6-3DE1-8BEB-2011-99E0DD57D84C}"/>
              </a:ext>
            </a:extLst>
          </p:cNvPr>
          <p:cNvSpPr txBox="1"/>
          <p:nvPr/>
        </p:nvSpPr>
        <p:spPr>
          <a:xfrm>
            <a:off x="8086291" y="3330555"/>
            <a:ext cx="3914365" cy="64629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입장권 관리에서는 입장권 추가 삭제 수정이 가능하다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234230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74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71" name="Google Shape;1471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74"/>
          <p:cNvSpPr txBox="1"/>
          <p:nvPr/>
        </p:nvSpPr>
        <p:spPr>
          <a:xfrm>
            <a:off x="709467" y="346724"/>
            <a:ext cx="650740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관리</a:t>
            </a:r>
            <a:r>
              <a:rPr lang="en-US" alt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 관리</a:t>
            </a:r>
            <a:endParaRPr sz="25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3" name="Google Shape;1473;p74"/>
          <p:cNvSpPr/>
          <p:nvPr/>
        </p:nvSpPr>
        <p:spPr>
          <a:xfrm>
            <a:off x="7109306" y="270892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4" name="Google Shape;1474;p74"/>
          <p:cNvSpPr/>
          <p:nvPr/>
        </p:nvSpPr>
        <p:spPr>
          <a:xfrm>
            <a:off x="7040864" y="421208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5" name="Google Shape;1475;p74"/>
          <p:cNvSpPr/>
          <p:nvPr/>
        </p:nvSpPr>
        <p:spPr>
          <a:xfrm>
            <a:off x="6972422" y="571524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6" name="Google Shape;1476;p74"/>
          <p:cNvSpPr txBox="1"/>
          <p:nvPr/>
        </p:nvSpPr>
        <p:spPr>
          <a:xfrm>
            <a:off x="8086291" y="2638056"/>
            <a:ext cx="3914365" cy="2031285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페이지에서 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회원들이 공지사항 탭을 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눌렀을 때 보여지는 글들을 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관리할 수 있다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endParaRPr 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관리자만 공지사항의 추가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수정의 권리를 갖는다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8" name="Google Shape;1478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</a:t>
            </a:r>
            <a:endParaRPr dirty="0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AC6F610E-9B86-6766-9F3A-A376B953C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1" t="7017" r="3530" b="7844"/>
          <a:stretch/>
        </p:blipFill>
        <p:spPr>
          <a:xfrm>
            <a:off x="64680" y="1303788"/>
            <a:ext cx="7796981" cy="265218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4952D93-43B0-A7DA-77F2-D958EDD2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0" y="4080387"/>
            <a:ext cx="7878274" cy="2777613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74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71" name="Google Shape;1471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74"/>
          <p:cNvSpPr txBox="1"/>
          <p:nvPr/>
        </p:nvSpPr>
        <p:spPr>
          <a:xfrm>
            <a:off x="709467" y="346724"/>
            <a:ext cx="650740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관리</a:t>
            </a:r>
            <a:r>
              <a:rPr lang="en-US" alt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공지사항 </a:t>
            </a:r>
            <a:r>
              <a:rPr lang="ko-KR" altLang="en-US" sz="25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조회탭</a:t>
            </a:r>
            <a:endParaRPr sz="25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3" name="Google Shape;1473;p74"/>
          <p:cNvSpPr/>
          <p:nvPr/>
        </p:nvSpPr>
        <p:spPr>
          <a:xfrm>
            <a:off x="7109306" y="270892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5" name="Google Shape;1475;p74"/>
          <p:cNvSpPr/>
          <p:nvPr/>
        </p:nvSpPr>
        <p:spPr>
          <a:xfrm>
            <a:off x="6972422" y="571524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6" name="Google Shape;1476;p74"/>
          <p:cNvSpPr txBox="1"/>
          <p:nvPr/>
        </p:nvSpPr>
        <p:spPr>
          <a:xfrm>
            <a:off x="8086291" y="3192055"/>
            <a:ext cx="3914365" cy="923289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공지사항을 읽으면 조회수가 증가한다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8" name="Google Shape;1478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15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EFF9EC-6C38-8497-C682-1247E61F0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4" y="3201038"/>
            <a:ext cx="5176008" cy="36569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7F99A6-E407-9725-ECBA-A8D27FE62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769" y="3309797"/>
            <a:ext cx="600159" cy="600159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95371517-A3B4-1876-8319-8F99381CA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23" y="1268760"/>
            <a:ext cx="7659169" cy="20499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363C5C9-950A-6266-2751-301ED9DBBD76}"/>
              </a:ext>
            </a:extLst>
          </p:cNvPr>
          <p:cNvSpPr/>
          <p:nvPr/>
        </p:nvSpPr>
        <p:spPr>
          <a:xfrm>
            <a:off x="6772397" y="1794151"/>
            <a:ext cx="987496" cy="6728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C678A5-7A55-3F6F-E21B-F5EA4D3E4A4C}"/>
              </a:ext>
            </a:extLst>
          </p:cNvPr>
          <p:cNvSpPr/>
          <p:nvPr/>
        </p:nvSpPr>
        <p:spPr>
          <a:xfrm>
            <a:off x="6873119" y="3273447"/>
            <a:ext cx="987496" cy="6728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6A6A287-1FCD-9696-13D8-34C6995B9354}"/>
              </a:ext>
            </a:extLst>
          </p:cNvPr>
          <p:cNvCxnSpPr>
            <a:stCxn id="10" idx="2"/>
          </p:cNvCxnSpPr>
          <p:nvPr/>
        </p:nvCxnSpPr>
        <p:spPr>
          <a:xfrm>
            <a:off x="7266145" y="2467008"/>
            <a:ext cx="96972" cy="8064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7293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7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4" name="Google Shape;1484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75"/>
          <p:cNvSpPr txBox="1"/>
          <p:nvPr/>
        </p:nvSpPr>
        <p:spPr>
          <a:xfrm>
            <a:off x="709468" y="346724"/>
            <a:ext cx="4354145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매출관리 - 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월별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통계</a:t>
            </a:r>
            <a:endParaRPr sz="2500" dirty="0"/>
          </a:p>
        </p:txBody>
      </p:sp>
      <p:sp>
        <p:nvSpPr>
          <p:cNvPr id="1486" name="Google Shape;1486;p75"/>
          <p:cNvSpPr/>
          <p:nvPr/>
        </p:nvSpPr>
        <p:spPr>
          <a:xfrm>
            <a:off x="7109306" y="270892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7" name="Google Shape;1487;p75"/>
          <p:cNvSpPr/>
          <p:nvPr/>
        </p:nvSpPr>
        <p:spPr>
          <a:xfrm>
            <a:off x="7040864" y="421208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8" name="Google Shape;1488;p75"/>
          <p:cNvSpPr/>
          <p:nvPr/>
        </p:nvSpPr>
        <p:spPr>
          <a:xfrm>
            <a:off x="6972422" y="571524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1" name="Google Shape;1491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16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FA0AC0-12AA-095D-5EBD-03F57D40D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40" y="1380925"/>
            <a:ext cx="6677957" cy="6001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8872D5-CA9C-B9D5-C8AE-AD6CE0A6B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68" y="1870912"/>
            <a:ext cx="5139260" cy="4870345"/>
          </a:xfrm>
          <a:prstGeom prst="rect">
            <a:avLst/>
          </a:prstGeom>
        </p:spPr>
      </p:pic>
      <p:sp>
        <p:nvSpPr>
          <p:cNvPr id="6" name="Google Shape;1414;p69">
            <a:extLst>
              <a:ext uri="{FF2B5EF4-FFF2-40B4-BE49-F238E27FC236}">
                <a16:creationId xmlns:a16="http://schemas.microsoft.com/office/drawing/2014/main" id="{8E9BF0DD-27A9-D918-3C69-339C23A989E7}"/>
              </a:ext>
            </a:extLst>
          </p:cNvPr>
          <p:cNvSpPr txBox="1"/>
          <p:nvPr/>
        </p:nvSpPr>
        <p:spPr>
          <a:xfrm>
            <a:off x="8086291" y="2638060"/>
            <a:ext cx="3914365" cy="2031285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매출관리 탭에서는 패키지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항공권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숙박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입장권 매출에 대한 통합정보를 확인할 수 있다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입장권 매출관리를 누르고 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입장권 월별 매출보기를 누르면 월별 그래프가 생성된다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55D3AF-AAFA-D1B8-4F11-89B38A3BB019}"/>
              </a:ext>
            </a:extLst>
          </p:cNvPr>
          <p:cNvSpPr/>
          <p:nvPr/>
        </p:nvSpPr>
        <p:spPr>
          <a:xfrm>
            <a:off x="4954454" y="1422319"/>
            <a:ext cx="1583998" cy="448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D2B78F-E7AC-E292-F6E2-732E9FE5F792}"/>
              </a:ext>
            </a:extLst>
          </p:cNvPr>
          <p:cNvSpPr/>
          <p:nvPr/>
        </p:nvSpPr>
        <p:spPr>
          <a:xfrm>
            <a:off x="2884763" y="2291826"/>
            <a:ext cx="831831" cy="346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135C63-9977-AFC3-9C3D-53B23ED1EA98}"/>
              </a:ext>
            </a:extLst>
          </p:cNvPr>
          <p:cNvSpPr/>
          <p:nvPr/>
        </p:nvSpPr>
        <p:spPr>
          <a:xfrm>
            <a:off x="824905" y="2638059"/>
            <a:ext cx="5023823" cy="3437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FFFBDE-DCF2-CE1F-DB07-4AB2C3628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37" y="1929905"/>
            <a:ext cx="5551196" cy="4893904"/>
          </a:xfrm>
          <a:prstGeom prst="rect">
            <a:avLst/>
          </a:prstGeom>
        </p:spPr>
      </p:pic>
      <p:sp>
        <p:nvSpPr>
          <p:cNvPr id="1483" name="Google Shape;1483;p7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4" name="Google Shape;1484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75"/>
          <p:cNvSpPr txBox="1"/>
          <p:nvPr/>
        </p:nvSpPr>
        <p:spPr>
          <a:xfrm>
            <a:off x="709468" y="346724"/>
            <a:ext cx="524888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매출관리 - </a:t>
            </a:r>
            <a:r>
              <a:rPr lang="ko-KR" altLang="en-US" sz="25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일자별</a:t>
            </a:r>
            <a:r>
              <a:rPr lang="ko-KR" sz="25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통계</a:t>
            </a:r>
            <a:endParaRPr sz="2500" dirty="0"/>
          </a:p>
        </p:txBody>
      </p:sp>
      <p:sp>
        <p:nvSpPr>
          <p:cNvPr id="1486" name="Google Shape;1486;p75"/>
          <p:cNvSpPr/>
          <p:nvPr/>
        </p:nvSpPr>
        <p:spPr>
          <a:xfrm>
            <a:off x="7109306" y="270892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7" name="Google Shape;1487;p75"/>
          <p:cNvSpPr/>
          <p:nvPr/>
        </p:nvSpPr>
        <p:spPr>
          <a:xfrm>
            <a:off x="7040864" y="421208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8" name="Google Shape;1488;p75"/>
          <p:cNvSpPr/>
          <p:nvPr/>
        </p:nvSpPr>
        <p:spPr>
          <a:xfrm>
            <a:off x="6972422" y="571524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1" name="Google Shape;1491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17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FA0AC0-12AA-095D-5EBD-03F57D40D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40" y="1380925"/>
            <a:ext cx="6677957" cy="600159"/>
          </a:xfrm>
          <a:prstGeom prst="rect">
            <a:avLst/>
          </a:prstGeom>
        </p:spPr>
      </p:pic>
      <p:sp>
        <p:nvSpPr>
          <p:cNvPr id="6" name="Google Shape;1414;p69">
            <a:extLst>
              <a:ext uri="{FF2B5EF4-FFF2-40B4-BE49-F238E27FC236}">
                <a16:creationId xmlns:a16="http://schemas.microsoft.com/office/drawing/2014/main" id="{8E9BF0DD-27A9-D918-3C69-339C23A989E7}"/>
              </a:ext>
            </a:extLst>
          </p:cNvPr>
          <p:cNvSpPr txBox="1"/>
          <p:nvPr/>
        </p:nvSpPr>
        <p:spPr>
          <a:xfrm>
            <a:off x="7548486" y="3052326"/>
            <a:ext cx="4248472" cy="1200288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입장권 매출관리를 누르고 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입장권 일별 매출보기를 누른 뒤 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select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월을 선택하면 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월 단위 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 </a:t>
            </a:r>
            <a:r>
              <a:rPr lang="ko-KR" alt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일자별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그래프가 생성된다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55D3AF-AAFA-D1B8-4F11-89B38A3BB019}"/>
              </a:ext>
            </a:extLst>
          </p:cNvPr>
          <p:cNvSpPr/>
          <p:nvPr/>
        </p:nvSpPr>
        <p:spPr>
          <a:xfrm>
            <a:off x="4954454" y="1422319"/>
            <a:ext cx="1583998" cy="448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D2B78F-E7AC-E292-F6E2-732E9FE5F792}"/>
              </a:ext>
            </a:extLst>
          </p:cNvPr>
          <p:cNvSpPr/>
          <p:nvPr/>
        </p:nvSpPr>
        <p:spPr>
          <a:xfrm>
            <a:off x="4131451" y="1931442"/>
            <a:ext cx="941994" cy="346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135C63-9977-AFC3-9C3D-53B23ED1EA98}"/>
              </a:ext>
            </a:extLst>
          </p:cNvPr>
          <p:cNvSpPr/>
          <p:nvPr/>
        </p:nvSpPr>
        <p:spPr>
          <a:xfrm>
            <a:off x="824905" y="2638059"/>
            <a:ext cx="5023823" cy="3437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A1CE1E-83FF-73E6-3F3A-9F8668B2BD17}"/>
              </a:ext>
            </a:extLst>
          </p:cNvPr>
          <p:cNvSpPr/>
          <p:nvPr/>
        </p:nvSpPr>
        <p:spPr>
          <a:xfrm>
            <a:off x="3189457" y="2221069"/>
            <a:ext cx="625459" cy="346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1258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7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4" name="Google Shape;1484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75"/>
          <p:cNvSpPr txBox="1"/>
          <p:nvPr/>
        </p:nvSpPr>
        <p:spPr>
          <a:xfrm>
            <a:off x="709468" y="346724"/>
            <a:ext cx="3121367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쿠폰</a:t>
            </a: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 </a:t>
            </a:r>
            <a:endParaRPr dirty="0"/>
          </a:p>
        </p:txBody>
      </p:sp>
      <p:sp>
        <p:nvSpPr>
          <p:cNvPr id="1486" name="Google Shape;1486;p75"/>
          <p:cNvSpPr/>
          <p:nvPr/>
        </p:nvSpPr>
        <p:spPr>
          <a:xfrm>
            <a:off x="7109306" y="270892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7" name="Google Shape;1487;p75"/>
          <p:cNvSpPr/>
          <p:nvPr/>
        </p:nvSpPr>
        <p:spPr>
          <a:xfrm>
            <a:off x="7040864" y="421208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8" name="Google Shape;1488;p75"/>
          <p:cNvSpPr/>
          <p:nvPr/>
        </p:nvSpPr>
        <p:spPr>
          <a:xfrm>
            <a:off x="6972422" y="571524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1" name="Google Shape;1491;p75"/>
          <p:cNvSpPr txBox="1">
            <a:spLocks noGrp="1"/>
          </p:cNvSpPr>
          <p:nvPr>
            <p:ph type="sldNum" idx="12"/>
          </p:nvPr>
        </p:nvSpPr>
        <p:spPr>
          <a:xfrm>
            <a:off x="8610600" y="6435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</a:t>
            </a:r>
            <a:endParaRPr dirty="0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BE940D3E-DEEB-5DFB-8BAD-DCEF3991EB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14" b="6246"/>
          <a:stretch/>
        </p:blipFill>
        <p:spPr>
          <a:xfrm>
            <a:off x="0" y="4278762"/>
            <a:ext cx="5510001" cy="23597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B45B6C-B19A-DF50-39DC-29653C2CDF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00" t="5989" r="3584" b="4323"/>
          <a:stretch/>
        </p:blipFill>
        <p:spPr>
          <a:xfrm>
            <a:off x="6096000" y="4068386"/>
            <a:ext cx="5997678" cy="2470526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9719634D-30CC-BD7E-22F3-057A36DD85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95" t="8812" r="2913" b="10258"/>
          <a:stretch/>
        </p:blipFill>
        <p:spPr>
          <a:xfrm>
            <a:off x="119336" y="1515487"/>
            <a:ext cx="6646607" cy="1998040"/>
          </a:xfrm>
          <a:prstGeom prst="rect">
            <a:avLst/>
          </a:prstGeom>
        </p:spPr>
      </p:pic>
      <p:sp>
        <p:nvSpPr>
          <p:cNvPr id="8" name="Google Shape;1414;p69">
            <a:extLst>
              <a:ext uri="{FF2B5EF4-FFF2-40B4-BE49-F238E27FC236}">
                <a16:creationId xmlns:a16="http://schemas.microsoft.com/office/drawing/2014/main" id="{91CB2CA1-4FB5-2280-A450-B87B814DAC49}"/>
              </a:ext>
            </a:extLst>
          </p:cNvPr>
          <p:cNvSpPr txBox="1"/>
          <p:nvPr/>
        </p:nvSpPr>
        <p:spPr>
          <a:xfrm>
            <a:off x="7863899" y="1346568"/>
            <a:ext cx="3992741" cy="3139281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쿠폰관리 탭에서는 쿠폰의 추가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삭제가 가능하다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</a:t>
            </a:r>
            <a:r>
              <a:rPr lang="ko-KR" alt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메인페이지에서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쿠폰 다운로드를 위해 창을 열 때 이미 가지고 있는 쿠폰이라면 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다운로드 버튼을 비활성화 시킨다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다운로드 받은 쿠폰은 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관리자가 쿠폰관리페이지에서 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확인 가능하다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989175-DB33-E4C8-BF78-5B629AB02847}"/>
              </a:ext>
            </a:extLst>
          </p:cNvPr>
          <p:cNvSpPr/>
          <p:nvPr/>
        </p:nvSpPr>
        <p:spPr>
          <a:xfrm>
            <a:off x="4654463" y="5187375"/>
            <a:ext cx="615627" cy="4268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051662-85DB-12A1-8E14-10E0D7D96314}"/>
              </a:ext>
            </a:extLst>
          </p:cNvPr>
          <p:cNvSpPr/>
          <p:nvPr/>
        </p:nvSpPr>
        <p:spPr>
          <a:xfrm>
            <a:off x="6078609" y="5681838"/>
            <a:ext cx="6015069" cy="956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5018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7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4" name="Google Shape;1484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75"/>
          <p:cNvSpPr txBox="1"/>
          <p:nvPr/>
        </p:nvSpPr>
        <p:spPr>
          <a:xfrm>
            <a:off x="709468" y="346724"/>
            <a:ext cx="450162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</a:t>
            </a: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 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항공권</a:t>
            </a:r>
            <a:endParaRPr sz="2500" dirty="0"/>
          </a:p>
        </p:txBody>
      </p:sp>
      <p:sp>
        <p:nvSpPr>
          <p:cNvPr id="1486" name="Google Shape;1486;p75"/>
          <p:cNvSpPr/>
          <p:nvPr/>
        </p:nvSpPr>
        <p:spPr>
          <a:xfrm>
            <a:off x="7109306" y="270892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7" name="Google Shape;1487;p75"/>
          <p:cNvSpPr/>
          <p:nvPr/>
        </p:nvSpPr>
        <p:spPr>
          <a:xfrm>
            <a:off x="7040864" y="421208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8" name="Google Shape;1488;p75"/>
          <p:cNvSpPr/>
          <p:nvPr/>
        </p:nvSpPr>
        <p:spPr>
          <a:xfrm>
            <a:off x="6972422" y="571524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1" name="Google Shape;1491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19</a:t>
            </a:r>
            <a:endParaRPr dirty="0"/>
          </a:p>
        </p:txBody>
      </p:sp>
      <p:sp>
        <p:nvSpPr>
          <p:cNvPr id="2" name="Google Shape;1414;p69">
            <a:extLst>
              <a:ext uri="{FF2B5EF4-FFF2-40B4-BE49-F238E27FC236}">
                <a16:creationId xmlns:a16="http://schemas.microsoft.com/office/drawing/2014/main" id="{2A4EF446-AA6C-5E00-50BB-E94509F837CE}"/>
              </a:ext>
            </a:extLst>
          </p:cNvPr>
          <p:cNvSpPr txBox="1"/>
          <p:nvPr/>
        </p:nvSpPr>
        <p:spPr>
          <a:xfrm>
            <a:off x="8086291" y="3192059"/>
            <a:ext cx="3914365" cy="923289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항공권 예약관리 탭에서는 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예약내역과 그에 따른 필요 상세 내역을 확인할 수 있다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7DC3F2CB-F49C-CB76-B449-D5ACB6204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6522"/>
            <a:ext cx="7906853" cy="26387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E6970C-1C51-623E-D465-A7DBB63DB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25" y="4098014"/>
            <a:ext cx="5020376" cy="1390844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FC883710-CA19-FB44-36BC-42F59A5EDC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194" y="5840230"/>
            <a:ext cx="4887007" cy="69542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642A53-8999-DE07-B670-6AD75F071FFF}"/>
              </a:ext>
            </a:extLst>
          </p:cNvPr>
          <p:cNvSpPr/>
          <p:nvPr/>
        </p:nvSpPr>
        <p:spPr>
          <a:xfrm>
            <a:off x="191344" y="4055273"/>
            <a:ext cx="5344217" cy="2638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76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7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4" name="Google Shape;1484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75"/>
          <p:cNvSpPr txBox="1"/>
          <p:nvPr/>
        </p:nvSpPr>
        <p:spPr>
          <a:xfrm>
            <a:off x="709468" y="346724"/>
            <a:ext cx="450162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</a:t>
            </a: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 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숙박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입장권</a:t>
            </a:r>
            <a:endParaRPr sz="2500" dirty="0"/>
          </a:p>
        </p:txBody>
      </p:sp>
      <p:sp>
        <p:nvSpPr>
          <p:cNvPr id="1486" name="Google Shape;1486;p75"/>
          <p:cNvSpPr/>
          <p:nvPr/>
        </p:nvSpPr>
        <p:spPr>
          <a:xfrm>
            <a:off x="7109306" y="270892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7" name="Google Shape;1487;p75"/>
          <p:cNvSpPr/>
          <p:nvPr/>
        </p:nvSpPr>
        <p:spPr>
          <a:xfrm>
            <a:off x="7040864" y="421208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8" name="Google Shape;1488;p75"/>
          <p:cNvSpPr/>
          <p:nvPr/>
        </p:nvSpPr>
        <p:spPr>
          <a:xfrm>
            <a:off x="6972422" y="571524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1" name="Google Shape;1491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20</a:t>
            </a:r>
            <a:endParaRPr dirty="0"/>
          </a:p>
        </p:txBody>
      </p:sp>
      <p:sp>
        <p:nvSpPr>
          <p:cNvPr id="2" name="Google Shape;1414;p69">
            <a:extLst>
              <a:ext uri="{FF2B5EF4-FFF2-40B4-BE49-F238E27FC236}">
                <a16:creationId xmlns:a16="http://schemas.microsoft.com/office/drawing/2014/main" id="{2A4EF446-AA6C-5E00-50BB-E94509F837CE}"/>
              </a:ext>
            </a:extLst>
          </p:cNvPr>
          <p:cNvSpPr txBox="1"/>
          <p:nvPr/>
        </p:nvSpPr>
        <p:spPr>
          <a:xfrm>
            <a:off x="8086291" y="3192060"/>
            <a:ext cx="3914365" cy="923289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숙박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입장권 예약관리 탭에서는 예약 내역 확인과 해당 상품페이지로 이동이 가능하다  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687F44-8EC6-2F4E-74A8-D40649E7CD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736"/>
          <a:stretch/>
        </p:blipFill>
        <p:spPr>
          <a:xfrm>
            <a:off x="95125" y="1381554"/>
            <a:ext cx="8021169" cy="3190740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E8606D3B-ADA9-57E6-10FB-79859CCBF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256" y="4685088"/>
            <a:ext cx="7744906" cy="199100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BF36727-8356-37EE-6779-3F38B26D037F}"/>
              </a:ext>
            </a:extLst>
          </p:cNvPr>
          <p:cNvSpPr/>
          <p:nvPr/>
        </p:nvSpPr>
        <p:spPr>
          <a:xfrm>
            <a:off x="930107" y="2708921"/>
            <a:ext cx="584061" cy="1863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A9F0AE-F5BF-33E5-2119-47136526215B}"/>
              </a:ext>
            </a:extLst>
          </p:cNvPr>
          <p:cNvSpPr/>
          <p:nvPr/>
        </p:nvSpPr>
        <p:spPr>
          <a:xfrm>
            <a:off x="6530161" y="5899486"/>
            <a:ext cx="1365142" cy="7127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460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83732" y="2767280"/>
            <a:ext cx="4824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>
                <a:solidFill>
                  <a:srgbClr val="96C3C4"/>
                </a:solidFill>
                <a:latin typeface="HS산토끼체" pitchFamily="2" charset="-127"/>
                <a:ea typeface="HS산토끼체" pitchFamily="2" charset="-127"/>
              </a:rPr>
              <a:t>감사합니다 </a:t>
            </a:r>
            <a:r>
              <a:rPr lang="en-US" altLang="ko-KR" sz="8000" b="1" dirty="0">
                <a:solidFill>
                  <a:srgbClr val="96C3C4"/>
                </a:solidFill>
                <a:latin typeface="HS산토끼체" pitchFamily="2" charset="-127"/>
                <a:ea typeface="HS산토끼체" pitchFamily="2" charset="-127"/>
              </a:rPr>
              <a:t>!</a:t>
            </a:r>
            <a:endParaRPr lang="ko-KR" altLang="en-US" sz="8000" b="1" dirty="0">
              <a:solidFill>
                <a:srgbClr val="96C3C4"/>
              </a:solidFill>
              <a:latin typeface="HS산토끼체" pitchFamily="2" charset="-127"/>
              <a:ea typeface="HS산토끼체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E083CE-9ADC-EAD9-F77A-57538FA3B8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493">
            <a:off x="8040216" y="2299228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93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9468" y="346724"/>
            <a:ext cx="38523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제공 기능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B3AE7CCC-29AB-DDF3-EC3D-11A2B1B26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25417"/>
              </p:ext>
            </p:extLst>
          </p:nvPr>
        </p:nvGraphicFramePr>
        <p:xfrm>
          <a:off x="479376" y="1442251"/>
          <a:ext cx="11233248" cy="32048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1307688121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628544269"/>
                    </a:ext>
                  </a:extLst>
                </a:gridCol>
                <a:gridCol w="7776864">
                  <a:extLst>
                    <a:ext uri="{9D8B030D-6E8A-4147-A177-3AD203B41FA5}">
                      <a16:colId xmlns:a16="http://schemas.microsoft.com/office/drawing/2014/main" val="3001803366"/>
                    </a:ext>
                  </a:extLst>
                </a:gridCol>
              </a:tblGrid>
              <a:tr h="335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굴림 070" panose="02020603020101020101" pitchFamily="18" charset="-127"/>
                          <a:ea typeface="나눔스퀘어라운드 Regular" panose="020B0600000101010101"/>
                        </a:rPr>
                        <a:t>기능 대분류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굴림 070" panose="02020603020101020101" pitchFamily="18" charset="-127"/>
                          <a:ea typeface="나눔스퀘어라운드 Regular" panose="020B0600000101010101"/>
                        </a:rPr>
                        <a:t>기능 소분류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굴림 070" panose="02020603020101020101" pitchFamily="18" charset="-127"/>
                          <a:ea typeface="나눔스퀘어라운드 Regular" panose="020B0600000101010101"/>
                        </a:rPr>
                        <a:t>기능 상세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585343"/>
                  </a:ext>
                </a:extLst>
              </a:tr>
              <a:tr h="547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결제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예약 옵션 확인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수정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결제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주문번호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주문 일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상품 주문 정보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구매 상품 별 확인 가능 정보가 다름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) 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회원 정보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결제 정보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결제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API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활용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791432"/>
                  </a:ext>
                </a:extLst>
              </a:tr>
              <a:tr h="727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회원관리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상품관리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공지사항 관리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매출관리</a:t>
                      </a:r>
                      <a:b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</a:b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쿠폰관리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예약관리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회원 정보를 수정하거나 삭제 가능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회원 등급과 사이트 전체 등급 관리 가능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판매 중인 패키지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항공권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숙박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입장권 상품들을 관리 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공지사항의 글을 등록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수정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삭제 가능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매출 통계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일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월별 매출 통계 계산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할인 쿠폰을 등록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삭제 가능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회원의 예약 정보를 확인가능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2026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060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9468" y="346724"/>
            <a:ext cx="15359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</a:t>
            </a:r>
            <a:r>
              <a:rPr lang="en-US" altLang="ko-KR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 ERD</a:t>
            </a:r>
            <a:endParaRPr lang="ko-KR" altLang="en-US" sz="30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21" y="0"/>
            <a:ext cx="9759279" cy="685799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5045825"/>
            <a:ext cx="1080121" cy="9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26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9468" y="346724"/>
            <a:ext cx="60195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</a:t>
            </a:r>
            <a:r>
              <a:rPr lang="en-US" altLang="ko-KR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 ERD </a:t>
            </a:r>
            <a:r>
              <a:rPr lang="en-US" altLang="ko-KR" sz="2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회원 관련 테이블 </a:t>
            </a:r>
            <a:r>
              <a:rPr lang="en-US" altLang="ko-KR" sz="2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/ </a:t>
            </a:r>
            <a:r>
              <a:rPr lang="ko-KR" altLang="en-US" sz="2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국가 도시 테이블</a:t>
            </a: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97870B37-3A15-CD05-253F-D74200E10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20888"/>
            <a:ext cx="2418803" cy="2866729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89C64941-BB36-C353-1FAD-D7A2F1312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2132856"/>
            <a:ext cx="5760640" cy="36925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570502-8174-9D6B-6123-9F1F8A0A6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054" y="2420888"/>
            <a:ext cx="20002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41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9468" y="346724"/>
            <a:ext cx="37529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</a:t>
            </a:r>
            <a:r>
              <a:rPr lang="en-US" altLang="ko-KR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 ERD </a:t>
            </a:r>
            <a:r>
              <a:rPr lang="en-US" altLang="ko-KR" sz="2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숙박 관련 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5F1A6F-888A-248A-91CA-F32AF5B98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668" y="1288367"/>
            <a:ext cx="5976664" cy="540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52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9468" y="346724"/>
            <a:ext cx="37529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</a:t>
            </a:r>
            <a:r>
              <a:rPr lang="en-US" altLang="ko-KR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 ERD </a:t>
            </a:r>
            <a:r>
              <a:rPr lang="en-US" altLang="ko-KR" sz="2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항공 관련 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14EC74-7342-5AB2-70A9-AB3FE1137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1268760"/>
            <a:ext cx="6912768" cy="544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8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9468" y="346724"/>
            <a:ext cx="40094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</a:t>
            </a:r>
            <a:r>
              <a:rPr lang="en-US" altLang="ko-KR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 ERD </a:t>
            </a:r>
            <a:r>
              <a:rPr lang="en-US" altLang="ko-KR" sz="2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패키지 관련 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A01FA5-FD18-86A9-697D-A932CE6D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275472"/>
            <a:ext cx="7200800" cy="55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15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9468" y="346724"/>
            <a:ext cx="40094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</a:t>
            </a:r>
            <a:r>
              <a:rPr lang="en-US" altLang="ko-KR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 ERD </a:t>
            </a:r>
            <a:r>
              <a:rPr lang="en-US" altLang="ko-KR" sz="2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입장권 관련 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C6FE41-305D-F807-F4A1-9CB7B21FA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694" y="1772816"/>
            <a:ext cx="5508612" cy="426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5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9468" y="346724"/>
            <a:ext cx="48365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</a:t>
            </a:r>
            <a:r>
              <a:rPr lang="en-US" altLang="ko-KR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 ERD </a:t>
            </a:r>
            <a:r>
              <a:rPr lang="en-US" altLang="ko-KR" sz="2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검색</a:t>
            </a:r>
            <a:r>
              <a:rPr lang="en-US" altLang="ko-KR" sz="2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찜</a:t>
            </a:r>
            <a:r>
              <a:rPr lang="en-US" altLang="ko-KR" sz="2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리뷰 기능 테이블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F1F66B2D-06FE-FF61-8AB0-BFA4BC4AD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847" y="2132856"/>
            <a:ext cx="2950669" cy="27363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7138D0-A864-7B84-A082-015AD137E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844824"/>
            <a:ext cx="2880320" cy="40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71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12144092" cy="6858000"/>
            <a:chOff x="0" y="0"/>
            <a:chExt cx="12144092" cy="6858000"/>
          </a:xfrm>
        </p:grpSpPr>
        <p:sp>
          <p:nvSpPr>
            <p:cNvPr id="23" name="직사각형 22"/>
            <p:cNvSpPr/>
            <p:nvPr/>
          </p:nvSpPr>
          <p:spPr>
            <a:xfrm>
              <a:off x="0" y="0"/>
              <a:ext cx="6096000" cy="6858000"/>
            </a:xfrm>
            <a:prstGeom prst="rect">
              <a:avLst/>
            </a:prstGeom>
            <a:solidFill>
              <a:srgbClr val="B0D2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48802" y="2966465"/>
              <a:ext cx="23903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ln>
                    <a:solidFill>
                      <a:srgbClr val="B0D2D3">
                        <a:alpha val="20000"/>
                      </a:srgbClr>
                    </a:solidFill>
                  </a:ln>
                  <a:solidFill>
                    <a:srgbClr val="174F7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화면 </a:t>
              </a:r>
              <a:r>
                <a:rPr lang="ko-KR" altLang="en-US" sz="4000" b="1" dirty="0">
                  <a:ln>
                    <a:solidFill>
                      <a:srgbClr val="B0D2D3">
                        <a:alpha val="20000"/>
                      </a:srgbClr>
                    </a:solidFill>
                  </a:ln>
                  <a:solidFill>
                    <a:srgbClr val="174F78"/>
                  </a:solidFill>
                  <a:latin typeface="+mj-lt"/>
                  <a:ea typeface="나눔고딕 ExtraBold" panose="020D0904000000000000" pitchFamily="50" charset="-127"/>
                </a:rPr>
                <a:t>설정</a:t>
              </a: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700" y="2587133"/>
              <a:ext cx="2552600" cy="168373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16200000">
              <a:off x="11944004" y="3321278"/>
              <a:ext cx="1847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2462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12144092" cy="6858000"/>
            <a:chOff x="0" y="0"/>
            <a:chExt cx="12144092" cy="6858000"/>
          </a:xfrm>
        </p:grpSpPr>
        <p:grpSp>
          <p:nvGrpSpPr>
            <p:cNvPr id="4" name="그룹 3"/>
            <p:cNvGrpSpPr/>
            <p:nvPr/>
          </p:nvGrpSpPr>
          <p:grpSpPr>
            <a:xfrm>
              <a:off x="0" y="0"/>
              <a:ext cx="10083225" cy="6858000"/>
              <a:chOff x="0" y="0"/>
              <a:chExt cx="10083225" cy="6858000"/>
            </a:xfrm>
          </p:grpSpPr>
          <p:grpSp>
            <p:nvGrpSpPr>
              <p:cNvPr id="36" name="그룹 35"/>
              <p:cNvGrpSpPr/>
              <p:nvPr/>
            </p:nvGrpSpPr>
            <p:grpSpPr>
              <a:xfrm>
                <a:off x="0" y="0"/>
                <a:ext cx="6096000" cy="6858000"/>
                <a:chOff x="0" y="0"/>
                <a:chExt cx="6096000" cy="6858000"/>
              </a:xfrm>
            </p:grpSpPr>
            <p:sp>
              <p:nvSpPr>
                <p:cNvPr id="20" name="직사각형 19"/>
                <p:cNvSpPr/>
                <p:nvPr/>
              </p:nvSpPr>
              <p:spPr>
                <a:xfrm>
                  <a:off x="0" y="0"/>
                  <a:ext cx="6096000" cy="6858000"/>
                </a:xfrm>
                <a:prstGeom prst="rect">
                  <a:avLst/>
                </a:prstGeom>
                <a:solidFill>
                  <a:srgbClr val="B0D2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+mj-lt"/>
                  </a:endParaRPr>
                </a:p>
              </p:txBody>
            </p:sp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267" y="2475084"/>
                  <a:ext cx="2613467" cy="1907832"/>
                </a:xfrm>
                <a:prstGeom prst="rect">
                  <a:avLst/>
                </a:prstGeom>
              </p:spPr>
            </p:pic>
          </p:grpSp>
          <p:grpSp>
            <p:nvGrpSpPr>
              <p:cNvPr id="3" name="그룹 2"/>
              <p:cNvGrpSpPr/>
              <p:nvPr/>
            </p:nvGrpSpPr>
            <p:grpSpPr>
              <a:xfrm>
                <a:off x="6753466" y="1523599"/>
                <a:ext cx="3329759" cy="4027299"/>
                <a:chOff x="6753466" y="1523599"/>
                <a:chExt cx="3329759" cy="4027299"/>
              </a:xfrm>
            </p:grpSpPr>
            <p:sp>
              <p:nvSpPr>
                <p:cNvPr id="23" name="TextBox 22"/>
                <p:cNvSpPr txBox="1"/>
                <p:nvPr/>
              </p:nvSpPr>
              <p:spPr>
                <a:xfrm>
                  <a:off x="6769497" y="1523599"/>
                  <a:ext cx="26052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b="1" dirty="0">
                      <a:ln>
                        <a:solidFill>
                          <a:srgbClr val="B0D2D3">
                            <a:alpha val="20000"/>
                          </a:srgbClr>
                        </a:solidFill>
                      </a:ln>
                      <a:solidFill>
                        <a:srgbClr val="174F78"/>
                      </a:solidFill>
                      <a:latin typeface="+mj-lt"/>
                      <a:ea typeface="나눔고딕 ExtraBold" panose="020D0904000000000000" pitchFamily="50" charset="-127"/>
                    </a:rPr>
                    <a:t>01</a:t>
                  </a:r>
                  <a:r>
                    <a:rPr lang="en-US" altLang="ko-KR" sz="2400" b="1" dirty="0">
                      <a:ln>
                        <a:solidFill>
                          <a:srgbClr val="B0D2D3">
                            <a:alpha val="20000"/>
                          </a:srgbClr>
                        </a:solidFill>
                      </a:ln>
                      <a:solidFill>
                        <a:srgbClr val="B0D2D3"/>
                      </a:solidFill>
                      <a:latin typeface="+mj-lt"/>
                      <a:ea typeface="나눔고딕 ExtraBold" panose="020D0904000000000000" pitchFamily="50" charset="-127"/>
                    </a:rPr>
                    <a:t> </a:t>
                  </a:r>
                  <a:r>
                    <a:rPr lang="ko-KR" altLang="en-US" sz="2400" b="1" dirty="0">
                      <a:ln>
                        <a:solidFill>
                          <a:srgbClr val="B0D2D3">
                            <a:alpha val="20000"/>
                          </a:srgbClr>
                        </a:solidFill>
                      </a:ln>
                      <a:solidFill>
                        <a:srgbClr val="174F78"/>
                      </a:solidFill>
                      <a:latin typeface="+mj-lt"/>
                      <a:ea typeface="나눔고딕 ExtraBold" panose="020D0904000000000000" pitchFamily="50" charset="-127"/>
                    </a:rPr>
                    <a:t>프로젝트 소개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6769497" y="3903255"/>
                  <a:ext cx="12458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b="1" dirty="0">
                      <a:ln>
                        <a:solidFill>
                          <a:srgbClr val="B0D2D3">
                            <a:alpha val="20000"/>
                          </a:srgbClr>
                        </a:solidFill>
                      </a:ln>
                      <a:solidFill>
                        <a:srgbClr val="174F78"/>
                      </a:solidFill>
                      <a:latin typeface="+mj-lt"/>
                      <a:ea typeface="나눔고딕 ExtraBold" panose="020D0904000000000000" pitchFamily="50" charset="-127"/>
                    </a:rPr>
                    <a:t>05 ERD</a:t>
                  </a:r>
                  <a:endParaRPr lang="ko-KR" altLang="en-US" sz="2400" b="1" dirty="0">
                    <a:ln>
                      <a:solidFill>
                        <a:srgbClr val="B0D2D3">
                          <a:alpha val="20000"/>
                        </a:srgbClr>
                      </a:solidFill>
                    </a:ln>
                    <a:solidFill>
                      <a:srgbClr val="174F78"/>
                    </a:solidFill>
                    <a:latin typeface="+mj-lt"/>
                    <a:ea typeface="나눔고딕 ExtraBold" panose="020D0904000000000000" pitchFamily="50" charset="-127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6769497" y="2118513"/>
                  <a:ext cx="198964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b="1" dirty="0">
                      <a:ln>
                        <a:solidFill>
                          <a:srgbClr val="B0D2D3">
                            <a:alpha val="20000"/>
                          </a:srgbClr>
                        </a:solidFill>
                      </a:ln>
                      <a:solidFill>
                        <a:srgbClr val="174F78"/>
                      </a:solidFill>
                      <a:latin typeface="+mj-lt"/>
                      <a:ea typeface="나눔고딕 ExtraBold" panose="020D0904000000000000" pitchFamily="50" charset="-127"/>
                    </a:rPr>
                    <a:t>02 </a:t>
                  </a:r>
                  <a:r>
                    <a:rPr lang="ko-KR" altLang="en-US" sz="2400" b="1" dirty="0">
                      <a:ln>
                        <a:solidFill>
                          <a:srgbClr val="B0D2D3">
                            <a:alpha val="20000"/>
                          </a:srgbClr>
                        </a:solidFill>
                      </a:ln>
                      <a:solidFill>
                        <a:srgbClr val="174F78"/>
                      </a:solidFill>
                      <a:latin typeface="+mj-lt"/>
                      <a:ea typeface="나눔고딕 ExtraBold" panose="020D0904000000000000" pitchFamily="50" charset="-127"/>
                    </a:rPr>
                    <a:t>팀원 소개</a:t>
                  </a: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6769497" y="3308341"/>
                  <a:ext cx="289694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b="1" dirty="0">
                      <a:ln>
                        <a:solidFill>
                          <a:srgbClr val="B0D2D3">
                            <a:alpha val="20000"/>
                          </a:srgbClr>
                        </a:solidFill>
                      </a:ln>
                      <a:solidFill>
                        <a:srgbClr val="174F78"/>
                      </a:solidFill>
                      <a:latin typeface="+mj-lt"/>
                      <a:ea typeface="나눔고딕 ExtraBold" panose="020D0904000000000000" pitchFamily="50" charset="-127"/>
                    </a:rPr>
                    <a:t>04 </a:t>
                  </a:r>
                  <a:r>
                    <a:rPr lang="ko-KR" altLang="en-US" sz="2400" b="1" dirty="0">
                      <a:ln>
                        <a:solidFill>
                          <a:srgbClr val="B0D2D3">
                            <a:alpha val="20000"/>
                          </a:srgbClr>
                        </a:solidFill>
                      </a:ln>
                      <a:solidFill>
                        <a:srgbClr val="174F78"/>
                      </a:solidFill>
                      <a:latin typeface="+mj-lt"/>
                      <a:ea typeface="나눔고딕 ExtraBold" panose="020D0904000000000000" pitchFamily="50" charset="-127"/>
                    </a:rPr>
                    <a:t>시스템 프로세스</a:t>
                  </a: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6769497" y="4498169"/>
                  <a:ext cx="33137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b="1" dirty="0">
                      <a:ln>
                        <a:solidFill>
                          <a:srgbClr val="B0D2D3">
                            <a:alpha val="20000"/>
                          </a:srgbClr>
                        </a:solidFill>
                      </a:ln>
                      <a:solidFill>
                        <a:srgbClr val="174F78"/>
                      </a:solidFill>
                      <a:latin typeface="+mj-lt"/>
                      <a:ea typeface="나눔고딕 ExtraBold" panose="020D0904000000000000" pitchFamily="50" charset="-127"/>
                    </a:rPr>
                    <a:t>06 </a:t>
                  </a:r>
                  <a:r>
                    <a:rPr lang="ko-KR" altLang="en-US" sz="2400" b="1" dirty="0">
                      <a:ln>
                        <a:solidFill>
                          <a:srgbClr val="B0D2D3">
                            <a:alpha val="20000"/>
                          </a:srgbClr>
                        </a:solidFill>
                      </a:ln>
                      <a:solidFill>
                        <a:srgbClr val="174F78"/>
                      </a:solidFill>
                      <a:latin typeface="+mj-lt"/>
                      <a:ea typeface="나눔고딕 ExtraBold" panose="020D0904000000000000" pitchFamily="50" charset="-127"/>
                    </a:rPr>
                    <a:t>프로젝트 제공 기능</a:t>
                  </a: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6753466" y="5089233"/>
                  <a:ext cx="19736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b="1" dirty="0">
                      <a:ln>
                        <a:solidFill>
                          <a:srgbClr val="B0D2D3">
                            <a:alpha val="20000"/>
                          </a:srgbClr>
                        </a:solidFill>
                      </a:ln>
                      <a:solidFill>
                        <a:srgbClr val="174F78"/>
                      </a:solidFill>
                      <a:latin typeface="+mj-lt"/>
                      <a:ea typeface="나눔고딕 ExtraBold" panose="020D0904000000000000" pitchFamily="50" charset="-127"/>
                    </a:rPr>
                    <a:t>07 </a:t>
                  </a:r>
                  <a:r>
                    <a:rPr lang="ko-KR" altLang="en-US" sz="2400" b="1" dirty="0">
                      <a:ln>
                        <a:solidFill>
                          <a:srgbClr val="B0D2D3">
                            <a:alpha val="20000"/>
                          </a:srgbClr>
                        </a:solidFill>
                      </a:ln>
                      <a:solidFill>
                        <a:srgbClr val="174F78"/>
                      </a:solidFill>
                      <a:latin typeface="+mj-lt"/>
                      <a:ea typeface="나눔고딕 ExtraBold" panose="020D0904000000000000" pitchFamily="50" charset="-127"/>
                    </a:rPr>
                    <a:t>화면 설정</a:t>
                  </a:r>
                </a:p>
              </p:txBody>
            </p:sp>
          </p:grpSp>
          <p:cxnSp>
            <p:nvCxnSpPr>
              <p:cNvPr id="41" name="직선 연결선 40"/>
              <p:cNvCxnSpPr/>
              <p:nvPr/>
            </p:nvCxnSpPr>
            <p:spPr>
              <a:xfrm>
                <a:off x="6816080" y="1268760"/>
                <a:ext cx="2880000" cy="0"/>
              </a:xfrm>
              <a:prstGeom prst="line">
                <a:avLst/>
              </a:prstGeom>
              <a:ln w="12700">
                <a:solidFill>
                  <a:srgbClr val="B0D2D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6644813" y="637818"/>
                <a:ext cx="1082348" cy="63094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r"/>
                <a:r>
                  <a:rPr lang="ko-KR" altLang="en-US" sz="3500" b="1" dirty="0">
                    <a:ln>
                      <a:solidFill>
                        <a:srgbClr val="B0D2D3">
                          <a:alpha val="20000"/>
                        </a:srgbClr>
                      </a:solidFill>
                    </a:ln>
                    <a:solidFill>
                      <a:srgbClr val="174F78"/>
                    </a:solidFill>
                    <a:latin typeface="+mj-lt"/>
                    <a:ea typeface="나눔고딕 ExtraBold" panose="020B0600000101010101" charset="-127"/>
                  </a:rPr>
                  <a:t>목차</a:t>
                </a: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 rot="16200000">
              <a:off x="11944004" y="3321278"/>
              <a:ext cx="1847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769497" y="2713427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rgbClr val="B0D2D3">
                      <a:alpha val="20000"/>
                    </a:srgbClr>
                  </a:solidFill>
                </a:ln>
                <a:solidFill>
                  <a:srgbClr val="174F78"/>
                </a:solidFill>
                <a:latin typeface="+mj-lt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ln>
                  <a:solidFill>
                    <a:srgbClr val="B0D2D3">
                      <a:alpha val="20000"/>
                    </a:srgbClr>
                  </a:solidFill>
                </a:ln>
                <a:solidFill>
                  <a:srgbClr val="174F78"/>
                </a:solidFill>
                <a:latin typeface="+mj-lt"/>
                <a:ea typeface="나눔고딕 ExtraBold" panose="020D0904000000000000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308363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2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5" name="Google Shape;31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12"/>
          <p:cNvGrpSpPr/>
          <p:nvPr/>
        </p:nvGrpSpPr>
        <p:grpSpPr>
          <a:xfrm>
            <a:off x="709468" y="346724"/>
            <a:ext cx="3501280" cy="630942"/>
            <a:chOff x="709468" y="346724"/>
            <a:chExt cx="3501280" cy="630942"/>
          </a:xfrm>
        </p:grpSpPr>
        <p:sp>
          <p:nvSpPr>
            <p:cNvPr id="317" name="Google Shape;317;p12"/>
            <p:cNvSpPr txBox="1"/>
            <p:nvPr/>
          </p:nvSpPr>
          <p:spPr>
            <a:xfrm>
              <a:off x="709468" y="346724"/>
              <a:ext cx="3501280" cy="630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5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 관리 </a:t>
              </a:r>
              <a:r>
                <a:rPr lang="ko-KR" sz="25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로그인</a:t>
              </a:r>
              <a:endParaRPr/>
            </a:p>
          </p:txBody>
        </p:sp>
        <p:sp>
          <p:nvSpPr>
            <p:cNvPr id="318" name="Google Shape;318;p12"/>
            <p:cNvSpPr txBox="1"/>
            <p:nvPr/>
          </p:nvSpPr>
          <p:spPr>
            <a:xfrm>
              <a:off x="709468" y="692696"/>
              <a:ext cx="1847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19" name="Google Shape;31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392" y="1614732"/>
            <a:ext cx="6923053" cy="491286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0" name="Google Shape;320;p12"/>
          <p:cNvSpPr txBox="1"/>
          <p:nvPr/>
        </p:nvSpPr>
        <p:spPr>
          <a:xfrm>
            <a:off x="8256250" y="2276876"/>
            <a:ext cx="2839800" cy="31401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로그인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· 비밀번호 찾기,  회원가입 클릭 시      각각 해당 페이지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4727848" y="2780928"/>
            <a:ext cx="1224136" cy="2160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/>
          <p:nvPr/>
        </p:nvSpPr>
        <p:spPr>
          <a:xfrm>
            <a:off x="4079776" y="2564904"/>
            <a:ext cx="2736304" cy="57606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c19d34cc26_0_0"/>
          <p:cNvSpPr/>
          <p:nvPr/>
        </p:nvSpPr>
        <p:spPr>
          <a:xfrm>
            <a:off x="0" y="0"/>
            <a:ext cx="12192000" cy="126870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8" name="Google Shape;328;g1c19d34cc2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g1c19d34cc26_0_0"/>
          <p:cNvGrpSpPr/>
          <p:nvPr/>
        </p:nvGrpSpPr>
        <p:grpSpPr>
          <a:xfrm>
            <a:off x="709468" y="346724"/>
            <a:ext cx="3501300" cy="630900"/>
            <a:chOff x="709468" y="346724"/>
            <a:chExt cx="3501300" cy="630900"/>
          </a:xfrm>
        </p:grpSpPr>
        <p:sp>
          <p:nvSpPr>
            <p:cNvPr id="330" name="Google Shape;330;g1c19d34cc26_0_0"/>
            <p:cNvSpPr txBox="1"/>
            <p:nvPr/>
          </p:nvSpPr>
          <p:spPr>
            <a:xfrm>
              <a:off x="709468" y="346724"/>
              <a:ext cx="3501300" cy="6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5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 관리 </a:t>
              </a:r>
              <a:r>
                <a:rPr lang="ko-KR" sz="25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로그인</a:t>
              </a:r>
              <a:endParaRPr/>
            </a:p>
          </p:txBody>
        </p:sp>
        <p:sp>
          <p:nvSpPr>
            <p:cNvPr id="331" name="Google Shape;331;g1c19d34cc26_0_0"/>
            <p:cNvSpPr txBox="1"/>
            <p:nvPr/>
          </p:nvSpPr>
          <p:spPr>
            <a:xfrm>
              <a:off x="709468" y="692696"/>
              <a:ext cx="18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32" name="Google Shape;332;g1c19d34cc26_0_0"/>
          <p:cNvSpPr txBox="1"/>
          <p:nvPr/>
        </p:nvSpPr>
        <p:spPr>
          <a:xfrm>
            <a:off x="8256250" y="2276876"/>
            <a:ext cx="3003710" cy="12006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또는 비밀번</a:t>
            </a:r>
            <a:r>
              <a:rPr lang="ko-KR" alt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</a:t>
            </a: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입력하지 않거나 </a:t>
            </a:r>
            <a:b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틀리게 입력한 경우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각각 알림 메시지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g1c19d34cc26_0_0"/>
          <p:cNvSpPr/>
          <p:nvPr/>
        </p:nvSpPr>
        <p:spPr>
          <a:xfrm>
            <a:off x="4727848" y="2780928"/>
            <a:ext cx="1224000" cy="216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g1c19d34cc26_0_0"/>
          <p:cNvSpPr/>
          <p:nvPr/>
        </p:nvSpPr>
        <p:spPr>
          <a:xfrm>
            <a:off x="4079776" y="2564904"/>
            <a:ext cx="2736300" cy="576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5" name="Google Shape;335;g1c19d34cc2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550" y="2354225"/>
            <a:ext cx="3952524" cy="333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1c19d34cc2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126" y="2276867"/>
            <a:ext cx="3571168" cy="3412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2" name="Google Shape;34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3"/>
          <p:cNvSpPr txBox="1"/>
          <p:nvPr/>
        </p:nvSpPr>
        <p:spPr>
          <a:xfrm>
            <a:off x="8760296" y="3177282"/>
            <a:ext cx="2839748" cy="92333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이름, 생년월일,</a:t>
            </a:r>
            <a:b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휴대폰 번호 입력 시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아이디 찾기 가능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13"/>
          <p:cNvSpPr txBox="1"/>
          <p:nvPr/>
        </p:nvSpPr>
        <p:spPr>
          <a:xfrm>
            <a:off x="689181" y="346724"/>
            <a:ext cx="4254691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관리 </a:t>
            </a:r>
            <a:r>
              <a:rPr lang="ko-KR" sz="2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아이디 찾기</a:t>
            </a:r>
            <a:endParaRPr sz="2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5" name="Google Shape;34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450" y="1793460"/>
            <a:ext cx="8455497" cy="473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c19d34cc26_0_15"/>
          <p:cNvSpPr/>
          <p:nvPr/>
        </p:nvSpPr>
        <p:spPr>
          <a:xfrm>
            <a:off x="0" y="0"/>
            <a:ext cx="12192000" cy="126870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1" name="Google Shape;351;g1c19d34cc26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1c19d34cc26_0_15"/>
          <p:cNvSpPr txBox="1"/>
          <p:nvPr/>
        </p:nvSpPr>
        <p:spPr>
          <a:xfrm>
            <a:off x="8760300" y="2194545"/>
            <a:ext cx="2839800" cy="34170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세 항목 중 하나라도 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일치하지 않으면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회원 아이디 조회 불가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세 항목 모두 일치하면</a:t>
            </a:r>
            <a:b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아이디 조회 가능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g1c19d34cc26_0_15"/>
          <p:cNvSpPr txBox="1"/>
          <p:nvPr/>
        </p:nvSpPr>
        <p:spPr>
          <a:xfrm>
            <a:off x="689181" y="346724"/>
            <a:ext cx="42546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관리 </a:t>
            </a:r>
            <a:r>
              <a:rPr lang="ko-KR" sz="2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아이디 찾기</a:t>
            </a:r>
            <a:endParaRPr sz="2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4" name="Google Shape;354;g1c19d34cc26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200" y="1852775"/>
            <a:ext cx="8183301" cy="18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1c19d34cc26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525" y="4002700"/>
            <a:ext cx="8356974" cy="22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4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1" name="Google Shape;36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14"/>
          <p:cNvSpPr txBox="1"/>
          <p:nvPr/>
        </p:nvSpPr>
        <p:spPr>
          <a:xfrm>
            <a:off x="8420211" y="3125619"/>
            <a:ext cx="3217713" cy="923289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이름, 생년월일,</a:t>
            </a:r>
            <a:b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휴대폰 번호, 아이디  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 시 비밀번호 찾기 가능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14"/>
          <p:cNvSpPr txBox="1"/>
          <p:nvPr/>
        </p:nvSpPr>
        <p:spPr>
          <a:xfrm>
            <a:off x="2560419" y="705734"/>
            <a:ext cx="1847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4"/>
          <p:cNvSpPr txBox="1"/>
          <p:nvPr/>
        </p:nvSpPr>
        <p:spPr>
          <a:xfrm>
            <a:off x="656614" y="359762"/>
            <a:ext cx="457529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관리 </a:t>
            </a:r>
            <a:r>
              <a:rPr lang="ko-KR" sz="2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비밀번호 찾기</a:t>
            </a:r>
            <a:endParaRPr sz="2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5" name="Google Shape;3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075" y="1699826"/>
            <a:ext cx="7339200" cy="45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c19d34cc26_0_26"/>
          <p:cNvSpPr/>
          <p:nvPr/>
        </p:nvSpPr>
        <p:spPr>
          <a:xfrm>
            <a:off x="0" y="0"/>
            <a:ext cx="12192000" cy="126870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1" name="Google Shape;371;g1c19d34cc26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c19d34cc26_0_26"/>
          <p:cNvSpPr txBox="1"/>
          <p:nvPr/>
        </p:nvSpPr>
        <p:spPr>
          <a:xfrm>
            <a:off x="8760300" y="2194545"/>
            <a:ext cx="2839800" cy="3693278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네 항목 중 하나라도 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일치하지 않으면 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비밀번호 변경불가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네 항목 모두 일치하면 비밀번호 변경 페이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지로</a:t>
            </a: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이동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g1c19d34cc26_0_26"/>
          <p:cNvSpPr txBox="1"/>
          <p:nvPr/>
        </p:nvSpPr>
        <p:spPr>
          <a:xfrm>
            <a:off x="689175" y="346725"/>
            <a:ext cx="51009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관리 </a:t>
            </a:r>
            <a:r>
              <a:rPr lang="ko-KR" sz="2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비밀번호 찾기</a:t>
            </a:r>
            <a:endParaRPr sz="2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4" name="Google Shape;374;g1c19d34cc26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700" y="1817300"/>
            <a:ext cx="6494249" cy="45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6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0" name="Google Shape;38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6"/>
          <p:cNvSpPr txBox="1"/>
          <p:nvPr/>
        </p:nvSpPr>
        <p:spPr>
          <a:xfrm>
            <a:off x="8629513" y="3363338"/>
            <a:ext cx="3071700" cy="9234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-"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정보 모두 입력 후 </a:t>
            </a: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회원가입 버튼</a:t>
            </a:r>
            <a:r>
              <a:rPr lang="ko-KR" altLang="en-US" sz="1800" dirty="0">
                <a:latin typeface="Malgun Gothic"/>
                <a:ea typeface="Malgun Gothic"/>
                <a:cs typeface="Malgun Gothic"/>
                <a:sym typeface="Malgun Gothic"/>
              </a:rPr>
              <a:t>을</a:t>
            </a: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 누르면 </a:t>
            </a:r>
            <a:br>
              <a:rPr lang="en-US" altLang="ko-KR" sz="1800" dirty="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회원가입 진행</a:t>
            </a:r>
            <a:endParaRPr sz="18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2" name="Google Shape;382;p16"/>
          <p:cNvSpPr/>
          <p:nvPr/>
        </p:nvSpPr>
        <p:spPr>
          <a:xfrm>
            <a:off x="2447380" y="3717032"/>
            <a:ext cx="840308" cy="216024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p16"/>
          <p:cNvSpPr/>
          <p:nvPr/>
        </p:nvSpPr>
        <p:spPr>
          <a:xfrm>
            <a:off x="2447380" y="4324227"/>
            <a:ext cx="576064" cy="216024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16"/>
          <p:cNvSpPr txBox="1"/>
          <p:nvPr/>
        </p:nvSpPr>
        <p:spPr>
          <a:xfrm>
            <a:off x="617682" y="359762"/>
            <a:ext cx="396615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관리 </a:t>
            </a:r>
            <a:r>
              <a:rPr lang="ko-KR" sz="2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회원가입</a:t>
            </a:r>
            <a:endParaRPr sz="2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p16"/>
          <p:cNvSpPr/>
          <p:nvPr/>
        </p:nvSpPr>
        <p:spPr>
          <a:xfrm>
            <a:off x="2351584" y="3261503"/>
            <a:ext cx="1872208" cy="14401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16"/>
          <p:cNvSpPr/>
          <p:nvPr/>
        </p:nvSpPr>
        <p:spPr>
          <a:xfrm>
            <a:off x="2447380" y="2276872"/>
            <a:ext cx="336252" cy="216024"/>
          </a:xfrm>
          <a:prstGeom prst="rect">
            <a:avLst/>
          </a:prstGeom>
          <a:solidFill>
            <a:srgbClr val="F2F3F7"/>
          </a:solidFill>
          <a:ln w="12700" cap="flat" cmpd="sng">
            <a:solidFill>
              <a:srgbClr val="F2F3F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7" name="Google Shape;3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1325" y="1268749"/>
            <a:ext cx="6057749" cy="53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c19d34cc26_0_43"/>
          <p:cNvSpPr/>
          <p:nvPr/>
        </p:nvSpPr>
        <p:spPr>
          <a:xfrm>
            <a:off x="0" y="0"/>
            <a:ext cx="12192000" cy="126870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3" name="Google Shape;393;g1c19d34cc26_0_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1c19d34cc26_0_43"/>
          <p:cNvSpPr txBox="1"/>
          <p:nvPr/>
        </p:nvSpPr>
        <p:spPr>
          <a:xfrm>
            <a:off x="8482563" y="3363313"/>
            <a:ext cx="3071700" cy="9234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-"/>
            </a:pP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각각의 유효성 검사를 </a:t>
            </a:r>
            <a:br>
              <a:rPr lang="en-US" altLang="ko-KR" sz="1800" dirty="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통과하지 못하면 </a:t>
            </a:r>
            <a:br>
              <a:rPr lang="en-US" altLang="ko-KR" sz="1800" dirty="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알림 메시지 출력 </a:t>
            </a:r>
            <a:endParaRPr sz="18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g1c19d34cc26_0_43"/>
          <p:cNvSpPr/>
          <p:nvPr/>
        </p:nvSpPr>
        <p:spPr>
          <a:xfrm>
            <a:off x="2447380" y="3717032"/>
            <a:ext cx="840300" cy="2160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g1c19d34cc26_0_43"/>
          <p:cNvSpPr/>
          <p:nvPr/>
        </p:nvSpPr>
        <p:spPr>
          <a:xfrm>
            <a:off x="2447380" y="4324227"/>
            <a:ext cx="576000" cy="2160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g1c19d34cc26_0_43"/>
          <p:cNvSpPr txBox="1"/>
          <p:nvPr/>
        </p:nvSpPr>
        <p:spPr>
          <a:xfrm>
            <a:off x="617682" y="359762"/>
            <a:ext cx="39663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관리 </a:t>
            </a:r>
            <a:r>
              <a:rPr lang="ko-KR" sz="2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회원가입</a:t>
            </a:r>
            <a:endParaRPr sz="2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g1c19d34cc26_0_43"/>
          <p:cNvSpPr/>
          <p:nvPr/>
        </p:nvSpPr>
        <p:spPr>
          <a:xfrm>
            <a:off x="2351584" y="3261503"/>
            <a:ext cx="1872300" cy="144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g1c19d34cc26_0_43"/>
          <p:cNvSpPr/>
          <p:nvPr/>
        </p:nvSpPr>
        <p:spPr>
          <a:xfrm>
            <a:off x="2447380" y="2276872"/>
            <a:ext cx="336300" cy="216000"/>
          </a:xfrm>
          <a:prstGeom prst="rect">
            <a:avLst/>
          </a:prstGeom>
          <a:solidFill>
            <a:srgbClr val="F2F3F7"/>
          </a:solidFill>
          <a:ln w="12700" cap="flat" cmpd="sng">
            <a:solidFill>
              <a:srgbClr val="F2F3F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0" name="Google Shape;400;g1c19d34cc26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770" y="1268700"/>
            <a:ext cx="6351599" cy="55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8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6" name="Google Shape;40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8"/>
          <p:cNvSpPr txBox="1"/>
          <p:nvPr/>
        </p:nvSpPr>
        <p:spPr>
          <a:xfrm>
            <a:off x="8188246" y="3273365"/>
            <a:ext cx="3071700" cy="9234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-"/>
            </a:pP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패키지, 호텔, 항공, </a:t>
            </a:r>
            <a:br>
              <a:rPr lang="en-US" altLang="ko-KR" sz="1800" dirty="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투어/입장권 별 </a:t>
            </a:r>
            <a:br>
              <a:rPr lang="en-US" altLang="ko-KR" sz="1800" dirty="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내역 확</a:t>
            </a: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인 가능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p18"/>
          <p:cNvSpPr txBox="1"/>
          <p:nvPr/>
        </p:nvSpPr>
        <p:spPr>
          <a:xfrm>
            <a:off x="695400" y="349775"/>
            <a:ext cx="42831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r>
              <a:rPr lang="ko-KR" sz="2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예약 내역</a:t>
            </a:r>
            <a:endParaRPr sz="2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9" name="Google Shape;4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75" y="4007960"/>
            <a:ext cx="7626721" cy="2798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475" y="1483813"/>
            <a:ext cx="7195451" cy="27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c19d34cc26_0_58"/>
          <p:cNvSpPr/>
          <p:nvPr/>
        </p:nvSpPr>
        <p:spPr>
          <a:xfrm>
            <a:off x="0" y="0"/>
            <a:ext cx="12192000" cy="126870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6" name="Google Shape;416;g1c19d34cc26_0_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1c19d34cc26_0_58"/>
          <p:cNvSpPr txBox="1"/>
          <p:nvPr/>
        </p:nvSpPr>
        <p:spPr>
          <a:xfrm>
            <a:off x="8188246" y="3273365"/>
            <a:ext cx="3524378" cy="64629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-"/>
            </a:pP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패키지, 호텔, 투어/입장권 별 찜</a:t>
            </a:r>
            <a:r>
              <a:rPr lang="ko-KR" sz="18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내역 확</a:t>
            </a: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인 및 삭제 가능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g1c19d34cc26_0_58"/>
          <p:cNvSpPr txBox="1"/>
          <p:nvPr/>
        </p:nvSpPr>
        <p:spPr>
          <a:xfrm>
            <a:off x="695400" y="349775"/>
            <a:ext cx="32433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r>
              <a:rPr lang="ko-KR" sz="2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찜</a:t>
            </a:r>
            <a:endParaRPr sz="2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9" name="Google Shape;419;g1c19d34cc26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25" y="1357950"/>
            <a:ext cx="7255450" cy="283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1c19d34cc26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300" y="4239200"/>
            <a:ext cx="6885551" cy="23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9468" y="346724"/>
            <a:ext cx="31935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소개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3392" y="1611129"/>
            <a:ext cx="10427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9376" y="1932617"/>
            <a:ext cx="7056784" cy="433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바쁜 일상 속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어디론가 떠나고 싶은 날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. .</a:t>
            </a:r>
          </a:p>
          <a:p>
            <a:pPr algn="ctr"/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ts val="3480"/>
              </a:lnSpc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흩어져있는 여행 정보들을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ts val="3480"/>
              </a:lnSpc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일일이 찾아보는 것은 귀찮았다면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?!</a:t>
            </a:r>
          </a:p>
          <a:p>
            <a:pPr algn="ctr"/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여행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어떤 것부터 정해야 할지 막막했다면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algn="ctr"/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ts val="4000"/>
              </a:lnSpc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가고 싶은 장소만 검색해도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ts val="4000"/>
              </a:lnSpc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숙박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항공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패키지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입장권을 한 사이트에서 찾아보고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>
              <a:lnSpc>
                <a:spcPts val="4000"/>
              </a:lnSpc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특가로 간단하게 예매할 수 있도록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30B29A4-1709-1D3F-CD54-E8F8456FCD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1625188"/>
            <a:ext cx="4743237" cy="47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23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9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6" name="Google Shape;42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19"/>
          <p:cNvSpPr txBox="1"/>
          <p:nvPr/>
        </p:nvSpPr>
        <p:spPr>
          <a:xfrm>
            <a:off x="7896200" y="2996952"/>
            <a:ext cx="3474300" cy="3693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-"/>
            </a:pP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 가능한 쿠폰 확인 가능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19"/>
          <p:cNvSpPr txBox="1"/>
          <p:nvPr/>
        </p:nvSpPr>
        <p:spPr>
          <a:xfrm>
            <a:off x="695400" y="349775"/>
            <a:ext cx="34743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 </a:t>
            </a:r>
            <a:r>
              <a:rPr lang="ko-KR" sz="2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쿠폰</a:t>
            </a:r>
            <a:endParaRPr sz="2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9" name="Google Shape;4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375" y="2348935"/>
            <a:ext cx="7591399" cy="247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c19d34cc26_0_79"/>
          <p:cNvSpPr/>
          <p:nvPr/>
        </p:nvSpPr>
        <p:spPr>
          <a:xfrm>
            <a:off x="0" y="0"/>
            <a:ext cx="12192000" cy="126870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5" name="Google Shape;435;g1c19d34cc26_0_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1c19d34cc26_0_79"/>
          <p:cNvSpPr txBox="1"/>
          <p:nvPr/>
        </p:nvSpPr>
        <p:spPr>
          <a:xfrm>
            <a:off x="7896200" y="2996952"/>
            <a:ext cx="3474300" cy="3693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-"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자주 찾는 질문</a:t>
            </a: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확인 가능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g1c19d34cc26_0_79"/>
          <p:cNvSpPr txBox="1"/>
          <p:nvPr/>
        </p:nvSpPr>
        <p:spPr>
          <a:xfrm>
            <a:off x="695400" y="349775"/>
            <a:ext cx="50031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 </a:t>
            </a:r>
            <a:r>
              <a:rPr lang="ko-KR" sz="2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자주 찾는 질문</a:t>
            </a:r>
            <a:endParaRPr sz="2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8" name="Google Shape;438;g1c19d34cc26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180850"/>
            <a:ext cx="7591400" cy="35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c19d34cc26_0_70"/>
          <p:cNvSpPr/>
          <p:nvPr/>
        </p:nvSpPr>
        <p:spPr>
          <a:xfrm>
            <a:off x="0" y="0"/>
            <a:ext cx="12192000" cy="126870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4" name="Google Shape;444;g1c19d34cc26_0_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1c19d34cc26_0_70"/>
          <p:cNvSpPr txBox="1"/>
          <p:nvPr/>
        </p:nvSpPr>
        <p:spPr>
          <a:xfrm>
            <a:off x="7896200" y="2996952"/>
            <a:ext cx="3474300" cy="6465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-"/>
            </a:pP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자신이 작성한 </a:t>
            </a:r>
            <a:r>
              <a:rPr lang="ko-KR" sz="1800" dirty="0" err="1">
                <a:latin typeface="Malgun Gothic"/>
                <a:ea typeface="Malgun Gothic"/>
                <a:cs typeface="Malgun Gothic"/>
                <a:sym typeface="Malgun Gothic"/>
              </a:rPr>
              <a:t>상품평</a:t>
            </a: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br>
              <a:rPr lang="en-US" altLang="ko-KR" sz="1800" dirty="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확인 가능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g1c19d34cc26_0_70"/>
          <p:cNvSpPr txBox="1"/>
          <p:nvPr/>
        </p:nvSpPr>
        <p:spPr>
          <a:xfrm>
            <a:off x="695400" y="349775"/>
            <a:ext cx="4423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 </a:t>
            </a:r>
            <a:r>
              <a:rPr lang="ko-KR" sz="2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My 상품평</a:t>
            </a:r>
            <a:endParaRPr sz="2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7" name="Google Shape;447;g1c19d34cc26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400" y="1521075"/>
            <a:ext cx="6171623" cy="52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0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3" name="Google Shape;45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20"/>
          <p:cNvSpPr txBox="1"/>
          <p:nvPr/>
        </p:nvSpPr>
        <p:spPr>
          <a:xfrm>
            <a:off x="7608168" y="2961500"/>
            <a:ext cx="3816424" cy="23088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-"/>
            </a:pP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개인정보 메인 페이지에서 </a:t>
            </a:r>
            <a:br>
              <a:rPr lang="en-US" altLang="ko-KR" sz="1800" dirty="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로그인 된 계정의 이름, 이메일 확인 가능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-"/>
            </a:pP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회원정보 수정, 비밀번호 변경, 로그아웃, 회원탈퇴 버튼 클릭</a:t>
            </a:r>
            <a:r>
              <a:rPr lang="en-US" altLang="ko-KR" sz="18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시 각각의 기능으로 연결</a:t>
            </a:r>
            <a:endParaRPr sz="18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20"/>
          <p:cNvSpPr txBox="1"/>
          <p:nvPr/>
        </p:nvSpPr>
        <p:spPr>
          <a:xfrm>
            <a:off x="692846" y="349786"/>
            <a:ext cx="4899098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 </a:t>
            </a:r>
            <a:r>
              <a:rPr lang="ko-KR" sz="2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개인정보 수정</a:t>
            </a:r>
            <a:endParaRPr sz="2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20"/>
          <p:cNvSpPr/>
          <p:nvPr/>
        </p:nvSpPr>
        <p:spPr>
          <a:xfrm>
            <a:off x="3071664" y="4869160"/>
            <a:ext cx="288032" cy="720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7" name="Google Shape;457;p20"/>
          <p:cNvSpPr/>
          <p:nvPr/>
        </p:nvSpPr>
        <p:spPr>
          <a:xfrm>
            <a:off x="3071664" y="5445224"/>
            <a:ext cx="720080" cy="3600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20"/>
          <p:cNvSpPr/>
          <p:nvPr/>
        </p:nvSpPr>
        <p:spPr>
          <a:xfrm>
            <a:off x="3359696" y="2889492"/>
            <a:ext cx="864096" cy="144016"/>
          </a:xfrm>
          <a:prstGeom prst="rect">
            <a:avLst/>
          </a:prstGeom>
          <a:solidFill>
            <a:srgbClr val="F2F3F7"/>
          </a:solidFill>
          <a:ln w="12700" cap="flat" cmpd="sng">
            <a:solidFill>
              <a:srgbClr val="F2F3F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p20"/>
          <p:cNvSpPr/>
          <p:nvPr/>
        </p:nvSpPr>
        <p:spPr>
          <a:xfrm>
            <a:off x="3071664" y="2204864"/>
            <a:ext cx="288032" cy="144016"/>
          </a:xfrm>
          <a:prstGeom prst="roundRect">
            <a:avLst>
              <a:gd name="adj" fmla="val 16667"/>
            </a:avLst>
          </a:prstGeom>
          <a:solidFill>
            <a:srgbClr val="F2F3F7"/>
          </a:solidFill>
          <a:ln w="12700" cap="flat" cmpd="sng">
            <a:solidFill>
              <a:srgbClr val="F2F3F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0" name="Google Shape;46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75" y="2091349"/>
            <a:ext cx="6917021" cy="26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c19d34cc26_0_89"/>
          <p:cNvSpPr/>
          <p:nvPr/>
        </p:nvSpPr>
        <p:spPr>
          <a:xfrm>
            <a:off x="0" y="0"/>
            <a:ext cx="12192000" cy="126870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6" name="Google Shape;466;g1c19d34cc26_0_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1c19d34cc26_0_89"/>
          <p:cNvSpPr txBox="1"/>
          <p:nvPr/>
        </p:nvSpPr>
        <p:spPr>
          <a:xfrm>
            <a:off x="7608168" y="2961500"/>
            <a:ext cx="3651900" cy="23088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-"/>
            </a:pP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휴대폰번호, 이메일, 생년월일 입력 후 수정 버튼 </a:t>
            </a:r>
            <a:r>
              <a:rPr lang="ko-KR" sz="1800" dirty="0" err="1"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br>
              <a:rPr lang="en-US" altLang="ko-KR" sz="1800" dirty="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유효성 검사 진행 후 </a:t>
            </a:r>
            <a:br>
              <a:rPr lang="en-US" altLang="ko-KR" sz="1800" dirty="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회원 정보 수정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-"/>
            </a:pP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취소 버튼 </a:t>
            </a:r>
            <a:r>
              <a:rPr lang="ko-KR" sz="1800" dirty="0" err="1"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br>
              <a:rPr lang="en-US" altLang="ko-KR" sz="1800" dirty="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개인정보 메인 페이지로 이동</a:t>
            </a:r>
            <a:endParaRPr sz="18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g1c19d34cc26_0_89"/>
          <p:cNvSpPr txBox="1"/>
          <p:nvPr/>
        </p:nvSpPr>
        <p:spPr>
          <a:xfrm>
            <a:off x="692846" y="349786"/>
            <a:ext cx="48990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 </a:t>
            </a:r>
            <a:r>
              <a:rPr lang="ko-KR" sz="2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개인정보 수정</a:t>
            </a:r>
            <a:endParaRPr sz="2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g1c19d34cc26_0_89"/>
          <p:cNvSpPr/>
          <p:nvPr/>
        </p:nvSpPr>
        <p:spPr>
          <a:xfrm>
            <a:off x="3071664" y="4869160"/>
            <a:ext cx="288000" cy="72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g1c19d34cc26_0_89"/>
          <p:cNvSpPr/>
          <p:nvPr/>
        </p:nvSpPr>
        <p:spPr>
          <a:xfrm>
            <a:off x="3071664" y="5445224"/>
            <a:ext cx="720000" cy="36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1" name="Google Shape;471;g1c19d34cc26_0_89"/>
          <p:cNvSpPr/>
          <p:nvPr/>
        </p:nvSpPr>
        <p:spPr>
          <a:xfrm>
            <a:off x="3359696" y="2889492"/>
            <a:ext cx="864000" cy="144000"/>
          </a:xfrm>
          <a:prstGeom prst="rect">
            <a:avLst/>
          </a:prstGeom>
          <a:solidFill>
            <a:srgbClr val="F2F3F7"/>
          </a:solidFill>
          <a:ln w="12700" cap="flat" cmpd="sng">
            <a:solidFill>
              <a:srgbClr val="F2F3F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2" name="Google Shape;472;g1c19d34cc26_0_89"/>
          <p:cNvSpPr/>
          <p:nvPr/>
        </p:nvSpPr>
        <p:spPr>
          <a:xfrm>
            <a:off x="3071664" y="2204864"/>
            <a:ext cx="288000" cy="144000"/>
          </a:xfrm>
          <a:prstGeom prst="roundRect">
            <a:avLst>
              <a:gd name="adj" fmla="val 16667"/>
            </a:avLst>
          </a:prstGeom>
          <a:solidFill>
            <a:srgbClr val="F2F3F7"/>
          </a:solidFill>
          <a:ln w="12700" cap="flat" cmpd="sng">
            <a:solidFill>
              <a:srgbClr val="F2F3F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3" name="Google Shape;473;g1c19d34cc26_0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25" y="2064900"/>
            <a:ext cx="7240301" cy="410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1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9" name="Google Shape;47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21"/>
          <p:cNvSpPr txBox="1"/>
          <p:nvPr/>
        </p:nvSpPr>
        <p:spPr>
          <a:xfrm>
            <a:off x="8400256" y="3356992"/>
            <a:ext cx="3071700" cy="64629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-"/>
            </a:pP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현재 비밀번호와 일치할 경우 비밀번호 변경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가능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1" name="Google Shape;481;p21"/>
          <p:cNvSpPr txBox="1"/>
          <p:nvPr/>
        </p:nvSpPr>
        <p:spPr>
          <a:xfrm>
            <a:off x="560750" y="349786"/>
            <a:ext cx="4899098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 </a:t>
            </a:r>
            <a:r>
              <a:rPr lang="ko-KR" sz="2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비밀번호 변경</a:t>
            </a:r>
            <a:endParaRPr sz="2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p21"/>
          <p:cNvSpPr/>
          <p:nvPr/>
        </p:nvSpPr>
        <p:spPr>
          <a:xfrm>
            <a:off x="5159896" y="2060848"/>
            <a:ext cx="432048" cy="14401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3" name="Google Shape;483;p21"/>
          <p:cNvSpPr/>
          <p:nvPr/>
        </p:nvSpPr>
        <p:spPr>
          <a:xfrm>
            <a:off x="3010297" y="2708920"/>
            <a:ext cx="288032" cy="144016"/>
          </a:xfrm>
          <a:prstGeom prst="roundRect">
            <a:avLst>
              <a:gd name="adj" fmla="val 16667"/>
            </a:avLst>
          </a:prstGeom>
          <a:solidFill>
            <a:srgbClr val="F2F3F7"/>
          </a:solidFill>
          <a:ln w="12700" cap="flat" cmpd="sng">
            <a:solidFill>
              <a:srgbClr val="F2F3F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4" name="Google Shape;48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750" y="1925649"/>
            <a:ext cx="7399348" cy="4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c19d34cc26_1_0"/>
          <p:cNvSpPr/>
          <p:nvPr/>
        </p:nvSpPr>
        <p:spPr>
          <a:xfrm>
            <a:off x="0" y="0"/>
            <a:ext cx="12192000" cy="126870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0" name="Google Shape;490;g1c19d34cc26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1c19d34cc26_1_0"/>
          <p:cNvSpPr txBox="1"/>
          <p:nvPr/>
        </p:nvSpPr>
        <p:spPr>
          <a:xfrm>
            <a:off x="8400256" y="3356992"/>
            <a:ext cx="3071700" cy="1477287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-"/>
            </a:pP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변경할 비밀번호</a:t>
            </a:r>
            <a:r>
              <a:rPr lang="ko-KR" altLang="en-US" sz="1800" dirty="0">
                <a:latin typeface="Malgun Gothic"/>
                <a:ea typeface="Malgun Gothic"/>
                <a:cs typeface="Malgun Gothic"/>
                <a:sym typeface="Malgun Gothic"/>
              </a:rPr>
              <a:t>와</a:t>
            </a: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 비밀번호 확인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값의</a:t>
            </a:r>
            <a:r>
              <a:rPr lang="ko-KR" altLang="en-US" sz="18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일치</a:t>
            </a:r>
            <a:r>
              <a:rPr lang="en-US" altLang="ko-KR" sz="18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dirty="0">
                <a:latin typeface="Malgun Gothic"/>
                <a:ea typeface="Malgun Gothic"/>
                <a:cs typeface="Malgun Gothic"/>
                <a:sym typeface="Malgun Gothic"/>
              </a:rPr>
              <a:t>여부 체크와</a:t>
            </a:r>
            <a:br>
              <a:rPr lang="en-US" altLang="ko-KR" sz="1800" dirty="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비밀번호 유효성 검사 후 비밀번호 변경 가능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g1c19d34cc26_1_0"/>
          <p:cNvSpPr txBox="1"/>
          <p:nvPr/>
        </p:nvSpPr>
        <p:spPr>
          <a:xfrm>
            <a:off x="560750" y="349786"/>
            <a:ext cx="48990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 </a:t>
            </a:r>
            <a:r>
              <a:rPr lang="ko-KR" sz="2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비밀번호 변경</a:t>
            </a:r>
            <a:endParaRPr sz="2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3" name="Google Shape;493;g1c19d34cc26_1_0"/>
          <p:cNvSpPr/>
          <p:nvPr/>
        </p:nvSpPr>
        <p:spPr>
          <a:xfrm>
            <a:off x="5159896" y="2060848"/>
            <a:ext cx="432000" cy="144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g1c19d34cc26_1_0"/>
          <p:cNvSpPr/>
          <p:nvPr/>
        </p:nvSpPr>
        <p:spPr>
          <a:xfrm>
            <a:off x="3010297" y="2708920"/>
            <a:ext cx="288000" cy="144000"/>
          </a:xfrm>
          <a:prstGeom prst="roundRect">
            <a:avLst>
              <a:gd name="adj" fmla="val 16667"/>
            </a:avLst>
          </a:prstGeom>
          <a:solidFill>
            <a:srgbClr val="F2F3F7"/>
          </a:solidFill>
          <a:ln w="12700" cap="flat" cmpd="sng">
            <a:solidFill>
              <a:srgbClr val="F2F3F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5" name="Google Shape;495;g1c19d34cc26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850" y="1447577"/>
            <a:ext cx="7257399" cy="48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2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1" name="Google Shape;50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2"/>
          <p:cNvSpPr txBox="1"/>
          <p:nvPr/>
        </p:nvSpPr>
        <p:spPr>
          <a:xfrm>
            <a:off x="8544272" y="3356992"/>
            <a:ext cx="3071700" cy="64629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-"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입력 </a:t>
            </a: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후 </a:t>
            </a:r>
            <a:br>
              <a:rPr lang="en-US" altLang="ko-KR" sz="1800" dirty="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일치</a:t>
            </a:r>
            <a:r>
              <a:rPr lang="ko-KR" altLang="en-US" sz="1800" dirty="0">
                <a:latin typeface="Malgun Gothic"/>
                <a:ea typeface="Malgun Gothic"/>
                <a:cs typeface="Malgun Gothic"/>
                <a:sym typeface="Malgun Gothic"/>
              </a:rPr>
              <a:t>하면 회</a:t>
            </a:r>
            <a:r>
              <a:rPr lang="ko-KR" sz="18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 탈퇴 가능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3" name="Google Shape;503;p22"/>
          <p:cNvSpPr txBox="1"/>
          <p:nvPr/>
        </p:nvSpPr>
        <p:spPr>
          <a:xfrm>
            <a:off x="767408" y="365479"/>
            <a:ext cx="422583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 </a:t>
            </a:r>
            <a:r>
              <a:rPr lang="ko-KR" sz="2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 탈퇴</a:t>
            </a:r>
            <a:endParaRPr sz="2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4" name="Google Shape;504;p22"/>
          <p:cNvSpPr/>
          <p:nvPr/>
        </p:nvSpPr>
        <p:spPr>
          <a:xfrm>
            <a:off x="1487488" y="5301208"/>
            <a:ext cx="4032448" cy="3600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5" name="Google Shape;505;p22"/>
          <p:cNvSpPr/>
          <p:nvPr/>
        </p:nvSpPr>
        <p:spPr>
          <a:xfrm>
            <a:off x="4921236" y="2060848"/>
            <a:ext cx="526692" cy="14401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6" name="Google Shape;50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25" y="1975179"/>
            <a:ext cx="7273825" cy="39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9468" y="346724"/>
            <a:ext cx="108234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채팅</a:t>
            </a: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312056"/>
              </p:ext>
            </p:extLst>
          </p:nvPr>
        </p:nvGraphicFramePr>
        <p:xfrm>
          <a:off x="7049512" y="2181318"/>
          <a:ext cx="4218070" cy="1660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8070">
                  <a:extLst>
                    <a:ext uri="{9D8B030D-6E8A-4147-A177-3AD203B41FA5}">
                      <a16:colId xmlns:a16="http://schemas.microsoft.com/office/drawing/2014/main" val="1776611158"/>
                    </a:ext>
                  </a:extLst>
                </a:gridCol>
              </a:tblGrid>
              <a:tr h="166006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관리자와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채팅상담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1826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잉크 28"/>
              <p14:cNvContentPartPr/>
              <p14:nvPr/>
            </p14:nvContentPartPr>
            <p14:xfrm>
              <a:off x="2018912" y="2738280"/>
              <a:ext cx="950760" cy="14436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6792" y="2654609"/>
                <a:ext cx="1035000" cy="311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잉크 29"/>
              <p14:cNvContentPartPr/>
              <p14:nvPr/>
            </p14:nvContentPartPr>
            <p14:xfrm>
              <a:off x="3744032" y="3051120"/>
              <a:ext cx="660600" cy="12096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1912" y="2967240"/>
                <a:ext cx="74484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잉크 30"/>
              <p14:cNvContentPartPr/>
              <p14:nvPr/>
            </p14:nvContentPartPr>
            <p14:xfrm>
              <a:off x="4208792" y="2658000"/>
              <a:ext cx="1095120" cy="32184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60912" y="2561772"/>
                <a:ext cx="1190880" cy="514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2" name="잉크 31"/>
              <p14:cNvContentPartPr/>
              <p14:nvPr/>
            </p14:nvContentPartPr>
            <p14:xfrm>
              <a:off x="4636112" y="2642160"/>
              <a:ext cx="390600" cy="481680"/>
            </p14:xfrm>
          </p:contentPart>
        </mc:Choice>
        <mc:Fallback xmlns="">
          <p:pic>
            <p:nvPicPr>
              <p:cNvPr id="32" name="잉크 3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88276" y="2546040"/>
                <a:ext cx="486272" cy="673920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그림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3026" y="1700361"/>
            <a:ext cx="3857625" cy="4752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잉크 33"/>
              <p14:cNvContentPartPr/>
              <p14:nvPr/>
            </p14:nvContentPartPr>
            <p14:xfrm>
              <a:off x="1790312" y="3149760"/>
              <a:ext cx="511560" cy="63612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52152" y="3111600"/>
                <a:ext cx="587880" cy="7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잉크 34"/>
              <p14:cNvContentPartPr/>
              <p14:nvPr/>
            </p14:nvContentPartPr>
            <p14:xfrm>
              <a:off x="1670072" y="3785160"/>
              <a:ext cx="1311840" cy="271800"/>
            </p14:xfrm>
          </p:contentPart>
        </mc:Choice>
        <mc:Fallback xmlns="">
          <p:pic>
            <p:nvPicPr>
              <p:cNvPr id="35" name="잉크 3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31912" y="3747000"/>
                <a:ext cx="138816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잉크 35"/>
              <p14:cNvContentPartPr/>
              <p14:nvPr/>
            </p14:nvContentPartPr>
            <p14:xfrm>
              <a:off x="1900112" y="4167120"/>
              <a:ext cx="981360" cy="257760"/>
            </p14:xfrm>
          </p:contentPart>
        </mc:Choice>
        <mc:Fallback xmlns="">
          <p:pic>
            <p:nvPicPr>
              <p:cNvPr id="36" name="잉크 3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61952" y="4128960"/>
                <a:ext cx="105768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잉크 36"/>
              <p14:cNvContentPartPr/>
              <p14:nvPr/>
            </p14:nvContentPartPr>
            <p14:xfrm>
              <a:off x="1722632" y="4434960"/>
              <a:ext cx="838080" cy="21672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84472" y="4396800"/>
                <a:ext cx="91440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잉크 37"/>
              <p14:cNvContentPartPr/>
              <p14:nvPr/>
            </p14:nvContentPartPr>
            <p14:xfrm>
              <a:off x="1773752" y="4747800"/>
              <a:ext cx="1100160" cy="18432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35592" y="4709640"/>
                <a:ext cx="117648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" name="잉크 38"/>
              <p14:cNvContentPartPr/>
              <p14:nvPr/>
            </p14:nvContentPartPr>
            <p14:xfrm>
              <a:off x="1805432" y="5118600"/>
              <a:ext cx="1080720" cy="19584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67272" y="5080440"/>
                <a:ext cx="1157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0" name="잉크 39"/>
              <p14:cNvContentPartPr/>
              <p14:nvPr/>
            </p14:nvContentPartPr>
            <p14:xfrm>
              <a:off x="1790312" y="5505600"/>
              <a:ext cx="650160" cy="156960"/>
            </p14:xfrm>
          </p:contentPart>
        </mc:Choice>
        <mc:Fallback xmlns="">
          <p:pic>
            <p:nvPicPr>
              <p:cNvPr id="40" name="잉크 3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52152" y="5467440"/>
                <a:ext cx="7264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" name="잉크 40"/>
              <p14:cNvContentPartPr/>
              <p14:nvPr/>
            </p14:nvContentPartPr>
            <p14:xfrm>
              <a:off x="1725152" y="3099360"/>
              <a:ext cx="29520" cy="37440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86992" y="3061200"/>
                <a:ext cx="1058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2" name="잉크 41"/>
              <p14:cNvContentPartPr/>
              <p14:nvPr/>
            </p14:nvContentPartPr>
            <p14:xfrm>
              <a:off x="1862672" y="3099360"/>
              <a:ext cx="48240" cy="192960"/>
            </p14:xfrm>
          </p:contentPart>
        </mc:Choice>
        <mc:Fallback xmlns="">
          <p:pic>
            <p:nvPicPr>
              <p:cNvPr id="42" name="잉크 4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24512" y="3061200"/>
                <a:ext cx="124560" cy="26928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직사각형 42"/>
          <p:cNvSpPr/>
          <p:nvPr/>
        </p:nvSpPr>
        <p:spPr>
          <a:xfrm>
            <a:off x="1670072" y="3031831"/>
            <a:ext cx="1949040" cy="2794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2634375" y="3426129"/>
            <a:ext cx="1450711" cy="38135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날 추앙해요</a:t>
            </a:r>
          </a:p>
        </p:txBody>
      </p:sp>
    </p:spTree>
    <p:extLst>
      <p:ext uri="{BB962C8B-B14F-4D97-AF65-F5344CB8AC3E}">
        <p14:creationId xmlns:p14="http://schemas.microsoft.com/office/powerpoint/2010/main" val="3665920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9468" y="692696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2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잉크 28"/>
              <p14:cNvContentPartPr/>
              <p14:nvPr/>
            </p14:nvContentPartPr>
            <p14:xfrm>
              <a:off x="2081335" y="2522703"/>
              <a:ext cx="950760" cy="14436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9215" y="2439032"/>
                <a:ext cx="1035000" cy="311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잉크 29"/>
              <p14:cNvContentPartPr/>
              <p14:nvPr/>
            </p14:nvContentPartPr>
            <p14:xfrm>
              <a:off x="3806455" y="2835543"/>
              <a:ext cx="660600" cy="12096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64335" y="2751663"/>
                <a:ext cx="74484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잉크 30"/>
              <p14:cNvContentPartPr/>
              <p14:nvPr/>
            </p14:nvContentPartPr>
            <p14:xfrm>
              <a:off x="4271215" y="2442423"/>
              <a:ext cx="1095120" cy="32184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23335" y="2346195"/>
                <a:ext cx="1190880" cy="514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2" name="잉크 31"/>
              <p14:cNvContentPartPr/>
              <p14:nvPr/>
            </p14:nvContentPartPr>
            <p14:xfrm>
              <a:off x="4698535" y="2426583"/>
              <a:ext cx="390600" cy="481680"/>
            </p14:xfrm>
          </p:contentPart>
        </mc:Choice>
        <mc:Fallback xmlns="">
          <p:pic>
            <p:nvPicPr>
              <p:cNvPr id="32" name="잉크 3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50699" y="2330463"/>
                <a:ext cx="486272" cy="67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4" name="잉크 33"/>
              <p14:cNvContentPartPr/>
              <p14:nvPr/>
            </p14:nvContentPartPr>
            <p14:xfrm>
              <a:off x="1852735" y="2934183"/>
              <a:ext cx="511560" cy="63612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14575" y="2896023"/>
                <a:ext cx="587880" cy="7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잉크 34"/>
              <p14:cNvContentPartPr/>
              <p14:nvPr/>
            </p14:nvContentPartPr>
            <p14:xfrm>
              <a:off x="1732495" y="3569583"/>
              <a:ext cx="1311840" cy="271800"/>
            </p14:xfrm>
          </p:contentPart>
        </mc:Choice>
        <mc:Fallback xmlns="">
          <p:pic>
            <p:nvPicPr>
              <p:cNvPr id="35" name="잉크 3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94335" y="3531423"/>
                <a:ext cx="138816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6" name="잉크 35"/>
              <p14:cNvContentPartPr/>
              <p14:nvPr/>
            </p14:nvContentPartPr>
            <p14:xfrm>
              <a:off x="1962535" y="3951543"/>
              <a:ext cx="981360" cy="257760"/>
            </p14:xfrm>
          </p:contentPart>
        </mc:Choice>
        <mc:Fallback xmlns="">
          <p:pic>
            <p:nvPicPr>
              <p:cNvPr id="36" name="잉크 35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24375" y="3913383"/>
                <a:ext cx="105768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잉크 36"/>
              <p14:cNvContentPartPr/>
              <p14:nvPr/>
            </p14:nvContentPartPr>
            <p14:xfrm>
              <a:off x="1785055" y="4219383"/>
              <a:ext cx="838080" cy="21672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46895" y="4181223"/>
                <a:ext cx="91440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잉크 37"/>
              <p14:cNvContentPartPr/>
              <p14:nvPr/>
            </p14:nvContentPartPr>
            <p14:xfrm>
              <a:off x="1836175" y="4532223"/>
              <a:ext cx="1100160" cy="18432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98015" y="4494063"/>
                <a:ext cx="117648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9" name="잉크 38"/>
              <p14:cNvContentPartPr/>
              <p14:nvPr/>
            </p14:nvContentPartPr>
            <p14:xfrm>
              <a:off x="1867855" y="4903023"/>
              <a:ext cx="1080720" cy="19584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29695" y="4864863"/>
                <a:ext cx="1157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0" name="잉크 39"/>
              <p14:cNvContentPartPr/>
              <p14:nvPr/>
            </p14:nvContentPartPr>
            <p14:xfrm>
              <a:off x="1852735" y="5290023"/>
              <a:ext cx="650160" cy="156960"/>
            </p14:xfrm>
          </p:contentPart>
        </mc:Choice>
        <mc:Fallback xmlns="">
          <p:pic>
            <p:nvPicPr>
              <p:cNvPr id="40" name="잉크 3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14575" y="5251863"/>
                <a:ext cx="7264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잉크 40"/>
              <p14:cNvContentPartPr/>
              <p14:nvPr/>
            </p14:nvContentPartPr>
            <p14:xfrm>
              <a:off x="1787575" y="2883783"/>
              <a:ext cx="29520" cy="37440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749415" y="2845623"/>
                <a:ext cx="1058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2" name="잉크 41"/>
              <p14:cNvContentPartPr/>
              <p14:nvPr/>
            </p14:nvContentPartPr>
            <p14:xfrm>
              <a:off x="1925095" y="2883783"/>
              <a:ext cx="48240" cy="192960"/>
            </p14:xfrm>
          </p:contentPart>
        </mc:Choice>
        <mc:Fallback xmlns="">
          <p:pic>
            <p:nvPicPr>
              <p:cNvPr id="42" name="잉크 41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86935" y="2845623"/>
                <a:ext cx="124560" cy="2692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06824"/>
              </p:ext>
            </p:extLst>
          </p:nvPr>
        </p:nvGraphicFramePr>
        <p:xfrm>
          <a:off x="6955817" y="2361706"/>
          <a:ext cx="4455875" cy="3179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5875">
                  <a:extLst>
                    <a:ext uri="{9D8B030D-6E8A-4147-A177-3AD203B41FA5}">
                      <a16:colId xmlns:a16="http://schemas.microsoft.com/office/drawing/2014/main" val="1776611158"/>
                    </a:ext>
                  </a:extLst>
                </a:gridCol>
              </a:tblGrid>
              <a:tr h="3179673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검색창에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검색어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입력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검색창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옆에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인기검색어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간단하게 표시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baseline="0" dirty="0"/>
                        <a:t> 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최근검색어와 인기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검색어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표시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182602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68524" y="3195821"/>
            <a:ext cx="5143500" cy="3133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92324" y="1899391"/>
            <a:ext cx="5219700" cy="61912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930033" y="1899391"/>
            <a:ext cx="5670023" cy="4625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95400" y="349786"/>
            <a:ext cx="108234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3054605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9468" y="346724"/>
            <a:ext cx="24256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 소개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175284"/>
              </p:ext>
            </p:extLst>
          </p:nvPr>
        </p:nvGraphicFramePr>
        <p:xfrm>
          <a:off x="1343472" y="2060848"/>
          <a:ext cx="9433048" cy="374441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383162161"/>
                    </a:ext>
                  </a:extLst>
                </a:gridCol>
                <a:gridCol w="7272808">
                  <a:extLst>
                    <a:ext uri="{9D8B030D-6E8A-4147-A177-3AD203B41FA5}">
                      <a16:colId xmlns:a16="http://schemas.microsoft.com/office/drawing/2014/main" val="2837488376"/>
                    </a:ext>
                  </a:extLst>
                </a:gridCol>
              </a:tblGrid>
              <a:tr h="468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</a:t>
                      </a: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 담당</a:t>
                      </a: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384659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김성현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항공 예약 관련 기능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091374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선예림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회원관리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회원가입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로그인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마이 페이지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491794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이우현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숙박 예약 관련 기능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/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리뷰 게시판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166078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정지서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관리자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공지사항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상품관리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회원관리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매출관리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쿠폰관리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예약관리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970149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최용규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찜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  <a:r>
                        <a:rPr lang="en-US" altLang="ko-KR" baseline="0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 1:1 </a:t>
                      </a:r>
                      <a:r>
                        <a:rPr lang="ko-KR" altLang="en-US" baseline="0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채팅</a:t>
                      </a:r>
                      <a:r>
                        <a:rPr lang="en-US" altLang="ko-KR" baseline="0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통합검색</a:t>
                      </a:r>
                      <a:r>
                        <a:rPr lang="en-US" altLang="ko-KR" baseline="0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검색 필터 기능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350092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한의정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입장권 예약 관련 기능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90723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홍성대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icrosoft GothicNeo" panose="020B0500000101010101" pitchFamily="50" charset="-127"/>
                        </a:rPr>
                        <a:t>패키지 예약 관련 기능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381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7876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15" y="1859497"/>
            <a:ext cx="6426617" cy="365329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잉크 28"/>
              <p14:cNvContentPartPr/>
              <p14:nvPr/>
            </p14:nvContentPartPr>
            <p14:xfrm>
              <a:off x="1919044" y="2522703"/>
              <a:ext cx="950760" cy="14436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6924" y="2439032"/>
                <a:ext cx="1035000" cy="311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잉크 29"/>
              <p14:cNvContentPartPr/>
              <p14:nvPr/>
            </p14:nvContentPartPr>
            <p14:xfrm>
              <a:off x="3644164" y="2835543"/>
              <a:ext cx="660600" cy="12096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02044" y="2751663"/>
                <a:ext cx="74484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잉크 30"/>
              <p14:cNvContentPartPr/>
              <p14:nvPr/>
            </p14:nvContentPartPr>
            <p14:xfrm>
              <a:off x="4108924" y="2442423"/>
              <a:ext cx="1095120" cy="32184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61044" y="2346195"/>
                <a:ext cx="1190880" cy="514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잉크 31"/>
              <p14:cNvContentPartPr/>
              <p14:nvPr/>
            </p14:nvContentPartPr>
            <p14:xfrm>
              <a:off x="4536244" y="2426583"/>
              <a:ext cx="390600" cy="481680"/>
            </p14:xfrm>
          </p:contentPart>
        </mc:Choice>
        <mc:Fallback xmlns="">
          <p:pic>
            <p:nvPicPr>
              <p:cNvPr id="32" name="잉크 3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88408" y="2330463"/>
                <a:ext cx="486272" cy="67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잉크 33"/>
              <p14:cNvContentPartPr/>
              <p14:nvPr/>
            </p14:nvContentPartPr>
            <p14:xfrm>
              <a:off x="4582460" y="3269033"/>
              <a:ext cx="511560" cy="63612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44300" y="3230873"/>
                <a:ext cx="587880" cy="7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잉크 34"/>
              <p14:cNvContentPartPr/>
              <p14:nvPr/>
            </p14:nvContentPartPr>
            <p14:xfrm>
              <a:off x="3212506" y="3944523"/>
              <a:ext cx="1311840" cy="271800"/>
            </p14:xfrm>
          </p:contentPart>
        </mc:Choice>
        <mc:Fallback xmlns="">
          <p:pic>
            <p:nvPicPr>
              <p:cNvPr id="35" name="잉크 3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74346" y="3906363"/>
                <a:ext cx="138816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잉크 35"/>
              <p14:cNvContentPartPr/>
              <p14:nvPr/>
            </p14:nvContentPartPr>
            <p14:xfrm>
              <a:off x="2340604" y="3926865"/>
              <a:ext cx="981360" cy="257760"/>
            </p14:xfrm>
          </p:contentPart>
        </mc:Choice>
        <mc:Fallback xmlns="">
          <p:pic>
            <p:nvPicPr>
              <p:cNvPr id="36" name="잉크 3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02444" y="3888705"/>
                <a:ext cx="105768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잉크 36"/>
              <p14:cNvContentPartPr/>
              <p14:nvPr/>
            </p14:nvContentPartPr>
            <p14:xfrm>
              <a:off x="3386708" y="4131283"/>
              <a:ext cx="838080" cy="21672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48548" y="4093123"/>
                <a:ext cx="91440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잉크 37"/>
              <p14:cNvContentPartPr/>
              <p14:nvPr/>
            </p14:nvContentPartPr>
            <p14:xfrm>
              <a:off x="1673884" y="4532223"/>
              <a:ext cx="1100160" cy="18432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35724" y="4494063"/>
                <a:ext cx="117648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" name="잉크 38"/>
              <p14:cNvContentPartPr/>
              <p14:nvPr/>
            </p14:nvContentPartPr>
            <p14:xfrm>
              <a:off x="3328066" y="5313995"/>
              <a:ext cx="1080720" cy="19584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89906" y="5275835"/>
                <a:ext cx="1157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0" name="잉크 39"/>
              <p14:cNvContentPartPr/>
              <p14:nvPr/>
            </p14:nvContentPartPr>
            <p14:xfrm>
              <a:off x="2292909" y="5224417"/>
              <a:ext cx="650160" cy="156960"/>
            </p14:xfrm>
          </p:contentPart>
        </mc:Choice>
        <mc:Fallback xmlns="">
          <p:pic>
            <p:nvPicPr>
              <p:cNvPr id="40" name="잉크 3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54749" y="5186257"/>
                <a:ext cx="726480" cy="2332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546876"/>
              </p:ext>
            </p:extLst>
          </p:nvPr>
        </p:nvGraphicFramePr>
        <p:xfrm>
          <a:off x="7663059" y="2905505"/>
          <a:ext cx="383198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1989">
                  <a:extLst>
                    <a:ext uri="{9D8B030D-6E8A-4147-A177-3AD203B41FA5}">
                      <a16:colId xmlns:a16="http://schemas.microsoft.com/office/drawing/2014/main" val="1776611158"/>
                    </a:ext>
                  </a:extLst>
                </a:gridCol>
              </a:tblGrid>
              <a:tr h="207117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검색결과 개수 표시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검색한 정보와 일치한 결과 출력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검색결과 카테고리 분류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1826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잉크 68"/>
              <p14:cNvContentPartPr/>
              <p14:nvPr/>
            </p14:nvContentPartPr>
            <p14:xfrm>
              <a:off x="981609" y="2285830"/>
              <a:ext cx="2876040" cy="33840"/>
            </p14:xfrm>
          </p:contentPart>
        </mc:Choice>
        <mc:Fallback xmlns="">
          <p:pic>
            <p:nvPicPr>
              <p:cNvPr id="69" name="잉크 6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43449" y="2247670"/>
                <a:ext cx="295236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잉크 69"/>
              <p14:cNvContentPartPr/>
              <p14:nvPr/>
            </p14:nvContentPartPr>
            <p14:xfrm>
              <a:off x="1186089" y="2307070"/>
              <a:ext cx="2671560" cy="60480"/>
            </p14:xfrm>
          </p:contentPart>
        </mc:Choice>
        <mc:Fallback xmlns="">
          <p:pic>
            <p:nvPicPr>
              <p:cNvPr id="70" name="잉크 6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47929" y="2268910"/>
                <a:ext cx="27478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1" name="잉크 70"/>
              <p14:cNvContentPartPr/>
              <p14:nvPr/>
            </p14:nvContentPartPr>
            <p14:xfrm>
              <a:off x="6720729" y="3094390"/>
              <a:ext cx="566280" cy="115560"/>
            </p14:xfrm>
          </p:contentPart>
        </mc:Choice>
        <mc:Fallback xmlns="">
          <p:pic>
            <p:nvPicPr>
              <p:cNvPr id="71" name="잉크 7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82569" y="3056230"/>
                <a:ext cx="64260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2" name="잉크 71"/>
              <p14:cNvContentPartPr/>
              <p14:nvPr/>
            </p14:nvContentPartPr>
            <p14:xfrm>
              <a:off x="2112729" y="4364470"/>
              <a:ext cx="1443960" cy="541800"/>
            </p14:xfrm>
          </p:contentPart>
        </mc:Choice>
        <mc:Fallback xmlns="">
          <p:pic>
            <p:nvPicPr>
              <p:cNvPr id="72" name="잉크 7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74569" y="4326310"/>
                <a:ext cx="1520280" cy="6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3" name="잉크 72"/>
              <p14:cNvContentPartPr/>
              <p14:nvPr/>
            </p14:nvContentPartPr>
            <p14:xfrm>
              <a:off x="2112729" y="4376350"/>
              <a:ext cx="529560" cy="24480"/>
            </p14:xfrm>
          </p:contentPart>
        </mc:Choice>
        <mc:Fallback xmlns="">
          <p:pic>
            <p:nvPicPr>
              <p:cNvPr id="73" name="잉크 7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74569" y="4338190"/>
                <a:ext cx="60588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4" name="잉크 73"/>
              <p14:cNvContentPartPr/>
              <p14:nvPr/>
            </p14:nvContentPartPr>
            <p14:xfrm>
              <a:off x="3833169" y="2571670"/>
              <a:ext cx="1275480" cy="241200"/>
            </p14:xfrm>
          </p:contentPart>
        </mc:Choice>
        <mc:Fallback xmlns="">
          <p:pic>
            <p:nvPicPr>
              <p:cNvPr id="74" name="잉크 7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95009" y="2533510"/>
                <a:ext cx="135180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5" name="잉크 74"/>
              <p14:cNvContentPartPr/>
              <p14:nvPr/>
            </p14:nvContentPartPr>
            <p14:xfrm>
              <a:off x="2136489" y="3024190"/>
              <a:ext cx="963000" cy="486360"/>
            </p14:xfrm>
          </p:contentPart>
        </mc:Choice>
        <mc:Fallback xmlns="">
          <p:pic>
            <p:nvPicPr>
              <p:cNvPr id="75" name="잉크 7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98329" y="2986030"/>
                <a:ext cx="103932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6" name="잉크 75"/>
              <p14:cNvContentPartPr/>
              <p14:nvPr/>
            </p14:nvContentPartPr>
            <p14:xfrm>
              <a:off x="4043049" y="2535670"/>
              <a:ext cx="1186200" cy="289080"/>
            </p14:xfrm>
          </p:contentPart>
        </mc:Choice>
        <mc:Fallback xmlns="">
          <p:pic>
            <p:nvPicPr>
              <p:cNvPr id="76" name="잉크 7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004889" y="2497510"/>
                <a:ext cx="126252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8" name="잉크 77"/>
              <p14:cNvContentPartPr/>
              <p14:nvPr/>
            </p14:nvContentPartPr>
            <p14:xfrm>
              <a:off x="2153823" y="3874149"/>
              <a:ext cx="1443960" cy="541800"/>
            </p14:xfrm>
          </p:contentPart>
        </mc:Choice>
        <mc:Fallback xmlns="">
          <p:pic>
            <p:nvPicPr>
              <p:cNvPr id="78" name="잉크 7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15663" y="3835989"/>
                <a:ext cx="1520280" cy="6181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직사각형 1"/>
          <p:cNvSpPr/>
          <p:nvPr/>
        </p:nvSpPr>
        <p:spPr>
          <a:xfrm>
            <a:off x="3857649" y="2535670"/>
            <a:ext cx="1251000" cy="2512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944703" y="2223377"/>
            <a:ext cx="2974865" cy="1531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2129126" y="4349436"/>
            <a:ext cx="2974865" cy="1531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2079393" y="4789860"/>
            <a:ext cx="802652" cy="12829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2100849" y="3336964"/>
            <a:ext cx="802652" cy="1933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614056" y="3055477"/>
            <a:ext cx="802652" cy="1933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415798" y="1856631"/>
            <a:ext cx="2000250" cy="276225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5413702" y="2132856"/>
            <a:ext cx="19064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39416" y="2505192"/>
            <a:ext cx="3166559" cy="491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709468" y="346724"/>
            <a:ext cx="46955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전체 검색 결과 페이지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09468" y="1575279"/>
            <a:ext cx="6706579" cy="4752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663952" y="1856631"/>
            <a:ext cx="432048" cy="204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37767" y="1860869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r>
              <a:rPr lang="ko-KR" altLang="en-US" sz="1200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989590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05" y="2328836"/>
            <a:ext cx="2266950" cy="42685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416" y="1973255"/>
            <a:ext cx="2067761" cy="46215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792" y="1516055"/>
            <a:ext cx="3448050" cy="457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94" y="1680062"/>
            <a:ext cx="3312675" cy="419100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601184"/>
              </p:ext>
            </p:extLst>
          </p:nvPr>
        </p:nvGraphicFramePr>
        <p:xfrm>
          <a:off x="8144058" y="2183730"/>
          <a:ext cx="3778182" cy="3857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8182">
                  <a:extLst>
                    <a:ext uri="{9D8B030D-6E8A-4147-A177-3AD203B41FA5}">
                      <a16:colId xmlns:a16="http://schemas.microsoft.com/office/drawing/2014/main" val="1776611158"/>
                    </a:ext>
                  </a:extLst>
                </a:gridCol>
              </a:tblGrid>
              <a:tr h="3857861"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숙박과 비행기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예약에만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한하여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algn="just" latinLnBrk="1">
                        <a:buFontTx/>
                        <a:buNone/>
                      </a:pP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just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선택한 필터 항목의 요소들 표시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just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선택한 필터 항목 위에 표시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just" latinLnBrk="1">
                        <a:buFontTx/>
                        <a:buChar char="-"/>
                      </a:pP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just" latinLnBrk="1">
                        <a:buFontTx/>
                        <a:buChar char="-"/>
                      </a:pP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just" latinLnBrk="1">
                        <a:buFontTx/>
                        <a:buChar char="-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선택한 필터 항목 초기화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182602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9468" y="346724"/>
            <a:ext cx="108234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필터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35360" y="1612942"/>
            <a:ext cx="3374109" cy="486219"/>
          </a:xfrm>
          <a:prstGeom prst="roundRect">
            <a:avLst>
              <a:gd name="adj" fmla="val 3316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316097" y="1561966"/>
            <a:ext cx="3374109" cy="411289"/>
          </a:xfrm>
          <a:prstGeom prst="roundRect">
            <a:avLst>
              <a:gd name="adj" fmla="val 3316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2935311" y="2001252"/>
            <a:ext cx="7741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788654" y="1844824"/>
            <a:ext cx="7741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63353" y="1514118"/>
            <a:ext cx="3528392" cy="508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183620" y="1471234"/>
            <a:ext cx="3568563" cy="508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BD889E-C6C1-B04A-0ADC-8BB1BE248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B92A15-89D3-6B56-DB3F-FD4B39BBBF0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659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9468" y="346724"/>
            <a:ext cx="180530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찜</a:t>
            </a:r>
            <a:r>
              <a:rPr lang="en-US" altLang="ko-KR" sz="3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3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정렬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5" y="2365223"/>
            <a:ext cx="6467475" cy="4162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잉크 18"/>
              <p14:cNvContentPartPr/>
              <p14:nvPr/>
            </p14:nvContentPartPr>
            <p14:xfrm>
              <a:off x="4181131" y="2387500"/>
              <a:ext cx="1239480" cy="18504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74651" y="2349340"/>
                <a:ext cx="128412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잉크 20"/>
              <p14:cNvContentPartPr/>
              <p14:nvPr/>
            </p14:nvContentPartPr>
            <p14:xfrm>
              <a:off x="2082207" y="2826334"/>
              <a:ext cx="1481760" cy="210672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4047" y="2788174"/>
                <a:ext cx="1558080" cy="21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잉크 21"/>
              <p14:cNvContentPartPr/>
              <p14:nvPr/>
            </p14:nvContentPartPr>
            <p14:xfrm>
              <a:off x="2194472" y="2387500"/>
              <a:ext cx="963000" cy="13788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56312" y="2349340"/>
                <a:ext cx="103932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잉크 22"/>
              <p14:cNvContentPartPr/>
              <p14:nvPr/>
            </p14:nvContentPartPr>
            <p14:xfrm>
              <a:off x="2120620" y="2903531"/>
              <a:ext cx="385560" cy="13248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그림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8297" y="3979711"/>
            <a:ext cx="466725" cy="46672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83552" y="5877701"/>
            <a:ext cx="466725" cy="4667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385" y="1572368"/>
            <a:ext cx="3933825" cy="619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잉크 26"/>
              <p14:cNvContentPartPr/>
              <p14:nvPr/>
            </p14:nvContentPartPr>
            <p14:xfrm>
              <a:off x="2278712" y="2827420"/>
              <a:ext cx="1335960" cy="24984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40552" y="2789260"/>
                <a:ext cx="14122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잉크 27"/>
              <p14:cNvContentPartPr/>
              <p14:nvPr/>
            </p14:nvContentPartPr>
            <p14:xfrm>
              <a:off x="3708272" y="2366980"/>
              <a:ext cx="255240" cy="6912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70112" y="2328820"/>
                <a:ext cx="3315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잉크 28"/>
              <p14:cNvContentPartPr/>
              <p14:nvPr/>
            </p14:nvContentPartPr>
            <p14:xfrm>
              <a:off x="4023272" y="2471740"/>
              <a:ext cx="85680" cy="12060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985112" y="2433580"/>
                <a:ext cx="1620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잉크 29"/>
              <p14:cNvContentPartPr/>
              <p14:nvPr/>
            </p14:nvContentPartPr>
            <p14:xfrm>
              <a:off x="4047392" y="2255380"/>
              <a:ext cx="125280" cy="26496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09232" y="2217220"/>
                <a:ext cx="20160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1" name="잉크 30"/>
              <p14:cNvContentPartPr/>
              <p14:nvPr/>
            </p14:nvContentPartPr>
            <p14:xfrm>
              <a:off x="3289592" y="2291380"/>
              <a:ext cx="866520" cy="24552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51432" y="2253220"/>
                <a:ext cx="94284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" name="잉크 31"/>
              <p14:cNvContentPartPr/>
              <p14:nvPr/>
            </p14:nvContentPartPr>
            <p14:xfrm>
              <a:off x="3867032" y="2459860"/>
              <a:ext cx="1396080" cy="360"/>
            </p14:xfrm>
          </p:contentPart>
        </mc:Choice>
        <mc:Fallback xmlns="">
          <p:pic>
            <p:nvPicPr>
              <p:cNvPr id="32" name="잉크 3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28872" y="2421700"/>
                <a:ext cx="14724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3" name="잉크 32"/>
              <p14:cNvContentPartPr/>
              <p14:nvPr/>
            </p14:nvContentPartPr>
            <p14:xfrm>
              <a:off x="4095632" y="2531860"/>
              <a:ext cx="1203480" cy="6048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57472" y="2493700"/>
                <a:ext cx="12798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4" name="잉크 33"/>
              <p14:cNvContentPartPr/>
              <p14:nvPr/>
            </p14:nvContentPartPr>
            <p14:xfrm>
              <a:off x="3975392" y="2279140"/>
              <a:ext cx="180720" cy="21708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937232" y="2240980"/>
                <a:ext cx="25704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5" name="잉크 34"/>
              <p14:cNvContentPartPr/>
              <p14:nvPr/>
            </p14:nvContentPartPr>
            <p14:xfrm>
              <a:off x="4179872" y="2243140"/>
              <a:ext cx="360" cy="253080"/>
            </p14:xfrm>
          </p:contentPart>
        </mc:Choice>
        <mc:Fallback xmlns="">
          <p:pic>
            <p:nvPicPr>
              <p:cNvPr id="35" name="잉크 3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141712" y="2204980"/>
                <a:ext cx="7668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6" name="잉크 35"/>
              <p14:cNvContentPartPr/>
              <p14:nvPr/>
            </p14:nvContentPartPr>
            <p14:xfrm>
              <a:off x="2170352" y="4793740"/>
              <a:ext cx="313200" cy="108720"/>
            </p14:xfrm>
          </p:contentPart>
        </mc:Choice>
        <mc:Fallback xmlns="">
          <p:pic>
            <p:nvPicPr>
              <p:cNvPr id="36" name="잉크 3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32192" y="4755580"/>
                <a:ext cx="3895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7" name="잉크 36"/>
              <p14:cNvContentPartPr/>
              <p14:nvPr/>
            </p14:nvContentPartPr>
            <p14:xfrm>
              <a:off x="3000512" y="4204420"/>
              <a:ext cx="951120" cy="10908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962352" y="4166260"/>
                <a:ext cx="102744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8" name="잉크 37"/>
              <p14:cNvContentPartPr/>
              <p14:nvPr/>
            </p14:nvContentPartPr>
            <p14:xfrm>
              <a:off x="2952632" y="6078580"/>
              <a:ext cx="890640" cy="10116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914472" y="6040420"/>
                <a:ext cx="966960" cy="1774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990208"/>
              </p:ext>
            </p:extLst>
          </p:nvPr>
        </p:nvGraphicFramePr>
        <p:xfrm>
          <a:off x="7725571" y="2313187"/>
          <a:ext cx="4203077" cy="3348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3077">
                  <a:extLst>
                    <a:ext uri="{9D8B030D-6E8A-4147-A177-3AD203B41FA5}">
                      <a16:colId xmlns:a16="http://schemas.microsoft.com/office/drawing/2014/main" val="1776611158"/>
                    </a:ext>
                  </a:extLst>
                </a:gridCol>
              </a:tblGrid>
              <a:tr h="3348061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카테고리에서 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숙박을 선택한 경우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en-US" altLang="ko-KR" sz="160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baseline="0" dirty="0" err="1">
                          <a:solidFill>
                            <a:schemeClr val="tx1"/>
                          </a:solidFill>
                        </a:rPr>
                        <a:t>평점순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</a:rPr>
                        <a:t>높은 </a:t>
                      </a:r>
                      <a:r>
                        <a:rPr lang="ko-KR" altLang="en-US" sz="1600" baseline="0" dirty="0" err="1">
                          <a:solidFill>
                            <a:schemeClr val="tx1"/>
                          </a:solidFill>
                        </a:rPr>
                        <a:t>가격순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</a:rPr>
                        <a:t>낮은 </a:t>
                      </a:r>
                      <a:r>
                        <a:rPr lang="ko-KR" altLang="en-US" sz="1600" baseline="0" dirty="0" err="1">
                          <a:solidFill>
                            <a:schemeClr val="tx1"/>
                          </a:solidFill>
                        </a:rPr>
                        <a:t>가격순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</a:rPr>
                        <a:t> 별로 정렬</a:t>
                      </a:r>
                      <a:endParaRPr lang="en-US" altLang="ko-KR" sz="16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6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6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찜 선택</a:t>
                      </a:r>
                      <a:br>
                        <a:rPr lang="en-US" altLang="ko-KR" sz="16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이미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찜한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상태라면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찜한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상태 표시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182602"/>
                  </a:ext>
                </a:extLst>
              </a:tr>
            </a:tbl>
          </a:graphicData>
        </a:graphic>
      </p:graphicFrame>
      <p:sp>
        <p:nvSpPr>
          <p:cNvPr id="58" name="직사각형 57"/>
          <p:cNvSpPr/>
          <p:nvPr/>
        </p:nvSpPr>
        <p:spPr>
          <a:xfrm>
            <a:off x="4134070" y="2362660"/>
            <a:ext cx="1190061" cy="2266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2947953" y="4141958"/>
            <a:ext cx="1241271" cy="1967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2947953" y="5997753"/>
            <a:ext cx="1261750" cy="1819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5344315" y="2362661"/>
            <a:ext cx="1698665" cy="226620"/>
          </a:xfrm>
          <a:prstGeom prst="roundRect">
            <a:avLst>
              <a:gd name="adj" fmla="val 3316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2485595" y="3935361"/>
            <a:ext cx="499427" cy="4626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2500230" y="5848981"/>
            <a:ext cx="499427" cy="4626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/>
          <p:cNvCxnSpPr/>
          <p:nvPr/>
        </p:nvCxnSpPr>
        <p:spPr>
          <a:xfrm>
            <a:off x="1617032" y="1991145"/>
            <a:ext cx="5533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2483918" y="1978900"/>
            <a:ext cx="5533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왼쪽 대괄호 73"/>
          <p:cNvSpPr/>
          <p:nvPr/>
        </p:nvSpPr>
        <p:spPr>
          <a:xfrm rot="16200000">
            <a:off x="2231146" y="1655073"/>
            <a:ext cx="264275" cy="936421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1913290" y="2268155"/>
            <a:ext cx="83869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선택</a:t>
            </a:r>
            <a:r>
              <a:rPr lang="en-US" altLang="ko-KR" sz="2000" dirty="0">
                <a:solidFill>
                  <a:srgbClr val="FF0000"/>
                </a:solidFill>
              </a:rPr>
              <a:t>0</a:t>
            </a:r>
          </a:p>
          <a:p>
            <a:endParaRPr lang="en-US" altLang="ko-KR" sz="2000" dirty="0">
              <a:solidFill>
                <a:srgbClr val="FF0000"/>
              </a:solidFill>
            </a:endParaRPr>
          </a:p>
          <a:p>
            <a:endParaRPr lang="en-US" altLang="ko-KR" sz="2000" dirty="0">
              <a:solidFill>
                <a:srgbClr val="FF0000"/>
              </a:solidFill>
            </a:endParaRPr>
          </a:p>
          <a:p>
            <a:endParaRPr lang="en-US" altLang="ko-KR" sz="2000" dirty="0">
              <a:solidFill>
                <a:srgbClr val="FF0000"/>
              </a:solidFill>
            </a:endParaRPr>
          </a:p>
          <a:p>
            <a:endParaRPr lang="en-US" altLang="ko-KR" sz="2000" dirty="0">
              <a:solidFill>
                <a:srgbClr val="FF0000"/>
              </a:solidFill>
            </a:endParaRPr>
          </a:p>
          <a:p>
            <a:endParaRPr lang="en-US" altLang="ko-KR" sz="2000" dirty="0">
              <a:solidFill>
                <a:srgbClr val="FF0000"/>
              </a:solidFill>
            </a:endParaRPr>
          </a:p>
          <a:p>
            <a:endParaRPr lang="en-US" altLang="ko-KR" sz="2000" dirty="0">
              <a:solidFill>
                <a:srgbClr val="FF0000"/>
              </a:solidFill>
            </a:endParaRPr>
          </a:p>
          <a:p>
            <a:endParaRPr lang="en-US" altLang="ko-KR" sz="2000" dirty="0">
              <a:solidFill>
                <a:srgbClr val="FF0000"/>
              </a:solidFill>
            </a:endParaRPr>
          </a:p>
          <a:p>
            <a:endParaRPr lang="en-US" altLang="ko-KR" sz="2000" dirty="0">
              <a:solidFill>
                <a:srgbClr val="FF0000"/>
              </a:solidFill>
            </a:endParaRPr>
          </a:p>
          <a:p>
            <a:endParaRPr lang="en-US" altLang="ko-KR" sz="2000" dirty="0">
              <a:solidFill>
                <a:srgbClr val="FF0000"/>
              </a:solidFill>
            </a:endParaRPr>
          </a:p>
          <a:p>
            <a:endParaRPr lang="en-US" altLang="ko-KR" sz="2000" dirty="0">
              <a:solidFill>
                <a:srgbClr val="FF0000"/>
              </a:solidFill>
            </a:endParaRPr>
          </a:p>
          <a:p>
            <a:endParaRPr lang="en-US" altLang="ko-KR" sz="2000" dirty="0">
              <a:solidFill>
                <a:srgbClr val="FF0000"/>
              </a:solidFill>
            </a:endParaRPr>
          </a:p>
          <a:p>
            <a:endParaRPr lang="en-US" altLang="ko-KR" sz="2000" dirty="0">
              <a:solidFill>
                <a:srgbClr val="FF0000"/>
              </a:solidFill>
            </a:endParaRPr>
          </a:p>
          <a:p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21437" y="1513844"/>
            <a:ext cx="6754683" cy="50858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3D72FD-AAA4-3842-8328-EE70CC304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029303-82BF-4111-F6E9-B15B226DF2D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888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09468" y="346724"/>
            <a:ext cx="19479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</a:rPr>
              <a:t>숙박 </a:t>
            </a:r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484784"/>
            <a:ext cx="7416824" cy="29778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3454541"/>
            <a:ext cx="2230337" cy="2016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1AA3F9-469A-FC5B-A557-0701339177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196" y="3238517"/>
            <a:ext cx="440946" cy="44094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5447928" y="1628800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805;p36">
            <a:extLst>
              <a:ext uri="{FF2B5EF4-FFF2-40B4-BE49-F238E27FC236}">
                <a16:creationId xmlns:a16="http://schemas.microsoft.com/office/drawing/2014/main" id="{89F3435E-EB3E-3AA3-E81F-597854A8A270}"/>
              </a:ext>
            </a:extLst>
          </p:cNvPr>
          <p:cNvSpPr txBox="1"/>
          <p:nvPr/>
        </p:nvSpPr>
        <p:spPr>
          <a:xfrm>
            <a:off x="7968208" y="1786140"/>
            <a:ext cx="3933877" cy="2308284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숙박 카테고리 클릭 시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b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옵션 창이 페이지 상단에 보임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 startAt="2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원하는 지역을 선택하고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예약할 날짜를 지정하면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날짜에 예약이 가능한 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객실만 검색됨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5384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09468" y="346724"/>
            <a:ext cx="246093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</a:rPr>
              <a:t>숙박 </a:t>
            </a:r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검색결과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484784"/>
            <a:ext cx="6984776" cy="489545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79376" y="1484784"/>
            <a:ext cx="1368152" cy="4968552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Google Shape;805;p36">
            <a:extLst>
              <a:ext uri="{FF2B5EF4-FFF2-40B4-BE49-F238E27FC236}">
                <a16:creationId xmlns:a16="http://schemas.microsoft.com/office/drawing/2014/main" id="{89F3435E-EB3E-3AA3-E81F-597854A8A270}"/>
              </a:ext>
            </a:extLst>
          </p:cNvPr>
          <p:cNvSpPr txBox="1"/>
          <p:nvPr/>
        </p:nvSpPr>
        <p:spPr>
          <a:xfrm>
            <a:off x="7752184" y="1988840"/>
            <a:ext cx="3960440" cy="1477287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앞서 검색한 결과에서도 필터를 선택하면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원하는 결과만 볼 수 있다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b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카테고리에서는 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개의 옵션만 선택 가능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6863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700808"/>
            <a:ext cx="7704856" cy="482453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09468" y="346724"/>
            <a:ext cx="263565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</a:rPr>
              <a:t>숙박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 err="1">
                <a:solidFill>
                  <a:schemeClr val="bg1"/>
                </a:solidFill>
              </a:rPr>
              <a:t>상세화면</a:t>
            </a:r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5" name="Google Shape;805;p36">
            <a:extLst>
              <a:ext uri="{FF2B5EF4-FFF2-40B4-BE49-F238E27FC236}">
                <a16:creationId xmlns:a16="http://schemas.microsoft.com/office/drawing/2014/main" id="{89F3435E-EB3E-3AA3-E81F-597854A8A270}"/>
              </a:ext>
            </a:extLst>
          </p:cNvPr>
          <p:cNvSpPr txBox="1"/>
          <p:nvPr/>
        </p:nvSpPr>
        <p:spPr>
          <a:xfrm>
            <a:off x="8116622" y="1582361"/>
            <a:ext cx="3933877" cy="2862282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숙박업체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대표 이미지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위치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등급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 기본 정보 확인 가능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가능한 객실 중 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 요금 최저가격 확인 가능</a:t>
            </a:r>
            <a:endParaRPr 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평균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별점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개수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표시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상태일 때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b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찜 기능 사용 가능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3352" y="5373216"/>
            <a:ext cx="2664296" cy="86409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4439816" y="3212976"/>
            <a:ext cx="7200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7248128" y="2852936"/>
            <a:ext cx="360040" cy="360040"/>
          </a:xfrm>
          <a:prstGeom prst="ellips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79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09468" y="346724"/>
            <a:ext cx="263565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</a:rPr>
              <a:t>숙박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 err="1">
                <a:solidFill>
                  <a:schemeClr val="bg1"/>
                </a:solidFill>
              </a:rPr>
              <a:t>상세화면</a:t>
            </a:r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D6B552-AE04-CE84-019E-F50F1CC0B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32" y="1324390"/>
            <a:ext cx="4893128" cy="8804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87953A-7A5B-235B-E0EA-DC4505580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787" y="2166301"/>
            <a:ext cx="2506387" cy="190505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A81FFBB-BEA7-311F-502F-900D4D575605}"/>
              </a:ext>
            </a:extLst>
          </p:cNvPr>
          <p:cNvSpPr/>
          <p:nvPr/>
        </p:nvSpPr>
        <p:spPr>
          <a:xfrm>
            <a:off x="1294072" y="2166301"/>
            <a:ext cx="2506387" cy="1905056"/>
          </a:xfrm>
          <a:prstGeom prst="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1C2AC0A-2468-8F86-72BD-94ECC8B11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746" y="1916832"/>
            <a:ext cx="6223900" cy="1879359"/>
          </a:xfrm>
          <a:prstGeom prst="rect">
            <a:avLst/>
          </a:prstGeom>
        </p:spPr>
      </p:pic>
      <p:sp>
        <p:nvSpPr>
          <p:cNvPr id="19" name="Google Shape;805;p36">
            <a:extLst>
              <a:ext uri="{FF2B5EF4-FFF2-40B4-BE49-F238E27FC236}">
                <a16:creationId xmlns:a16="http://schemas.microsoft.com/office/drawing/2014/main" id="{B037236C-3CE3-F774-987D-F6D1C67D21B3}"/>
              </a:ext>
            </a:extLst>
          </p:cNvPr>
          <p:cNvSpPr txBox="1"/>
          <p:nvPr/>
        </p:nvSpPr>
        <p:spPr>
          <a:xfrm>
            <a:off x="7807126" y="3933056"/>
            <a:ext cx="4063647" cy="1219081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숙박 일정 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시작일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종료일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b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인원 수 선택 후 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객실 검색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누르면 해당 업체의 예약 가능한 객실이 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ajax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통해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불러와짐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C729FCC-76CF-24D2-7CB6-6C6F41E19B2C}"/>
              </a:ext>
            </a:extLst>
          </p:cNvPr>
          <p:cNvSpPr/>
          <p:nvPr/>
        </p:nvSpPr>
        <p:spPr>
          <a:xfrm>
            <a:off x="3863752" y="1556792"/>
            <a:ext cx="93610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017119-7322-61A2-C294-6E41A479266B}"/>
              </a:ext>
            </a:extLst>
          </p:cNvPr>
          <p:cNvCxnSpPr>
            <a:cxnSpLocks/>
          </p:cNvCxnSpPr>
          <p:nvPr/>
        </p:nvCxnSpPr>
        <p:spPr>
          <a:xfrm>
            <a:off x="4799856" y="1916832"/>
            <a:ext cx="876890" cy="1268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A81AA3F9-469A-FC5B-A557-0701339177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536" y="1890198"/>
            <a:ext cx="440946" cy="44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38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09468" y="346724"/>
            <a:ext cx="263565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</a:rPr>
              <a:t>숙박</a:t>
            </a:r>
            <a:r>
              <a:rPr lang="en-US" altLang="ko-KR" sz="35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 err="1">
                <a:solidFill>
                  <a:schemeClr val="bg1"/>
                </a:solidFill>
              </a:rPr>
              <a:t>상세화면</a:t>
            </a:r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A52BE2-A700-E3C9-8EA2-052A62F4F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412776"/>
            <a:ext cx="8064896" cy="5238567"/>
          </a:xfrm>
          <a:prstGeom prst="rect">
            <a:avLst/>
          </a:prstGeom>
        </p:spPr>
      </p:pic>
      <p:sp>
        <p:nvSpPr>
          <p:cNvPr id="5" name="Google Shape;805;p36">
            <a:extLst>
              <a:ext uri="{FF2B5EF4-FFF2-40B4-BE49-F238E27FC236}">
                <a16:creationId xmlns:a16="http://schemas.microsoft.com/office/drawing/2014/main" id="{2FF7261D-9EDB-C317-A2E6-E34B10762CA4}"/>
              </a:ext>
            </a:extLst>
          </p:cNvPr>
          <p:cNvSpPr txBox="1"/>
          <p:nvPr/>
        </p:nvSpPr>
        <p:spPr>
          <a:xfrm>
            <a:off x="8472264" y="1652286"/>
            <a:ext cx="3296239" cy="2308284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객실 종류 이름을 누르면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b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해당하는 객실사진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b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 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선택한 기간에 맞춰</a:t>
            </a:r>
            <a:b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계산됨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ajax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통해 불러와서 볼 수 있다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예약하기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]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버튼을 눌러</a:t>
            </a:r>
            <a:b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예약페이지로 이동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64A7EE-0152-E028-3CF7-CC498477A771}"/>
              </a:ext>
            </a:extLst>
          </p:cNvPr>
          <p:cNvSpPr/>
          <p:nvPr/>
        </p:nvSpPr>
        <p:spPr>
          <a:xfrm>
            <a:off x="492910" y="2456892"/>
            <a:ext cx="5747106" cy="169218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DAE01B-9CB2-74AC-8AD0-03D3A0B0282A}"/>
              </a:ext>
            </a:extLst>
          </p:cNvPr>
          <p:cNvSpPr txBox="1"/>
          <p:nvPr/>
        </p:nvSpPr>
        <p:spPr>
          <a:xfrm>
            <a:off x="5915980" y="2087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0E5E7B3-E905-68D7-9C9D-8E6DA214B4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3300112"/>
            <a:ext cx="512954" cy="5129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8ABFA5-E32C-215C-157B-8DD025791CDE}"/>
              </a:ext>
            </a:extLst>
          </p:cNvPr>
          <p:cNvSpPr txBox="1"/>
          <p:nvPr/>
        </p:nvSpPr>
        <p:spPr>
          <a:xfrm>
            <a:off x="7241840" y="330011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9364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9468" y="346724"/>
            <a:ext cx="263565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</a:rPr>
              <a:t>숙박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 err="1">
                <a:solidFill>
                  <a:schemeClr val="bg1"/>
                </a:solidFill>
              </a:rPr>
              <a:t>상세화면</a:t>
            </a:r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765097"/>
            <a:ext cx="6659991" cy="1670585"/>
          </a:xfrm>
          <a:prstGeom prst="rect">
            <a:avLst/>
          </a:prstGeom>
        </p:spPr>
      </p:pic>
      <p:sp>
        <p:nvSpPr>
          <p:cNvPr id="18" name="Google Shape;805;p36">
            <a:extLst>
              <a:ext uri="{FF2B5EF4-FFF2-40B4-BE49-F238E27FC236}">
                <a16:creationId xmlns:a16="http://schemas.microsoft.com/office/drawing/2014/main" id="{2FF7261D-9EDB-C317-A2E6-E34B10762CA4}"/>
              </a:ext>
            </a:extLst>
          </p:cNvPr>
          <p:cNvSpPr txBox="1"/>
          <p:nvPr/>
        </p:nvSpPr>
        <p:spPr>
          <a:xfrm>
            <a:off x="8112224" y="1844824"/>
            <a:ext cx="3672408" cy="1754286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숙소의 부대시설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b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편의시설에 어떤 것이 있는지 키워드로 확인 가능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하단에서 같은 지역의 다른 호텔을 추천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3789040"/>
            <a:ext cx="676875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71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09468" y="346724"/>
            <a:ext cx="19479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</a:rPr>
              <a:t>숙박 </a:t>
            </a:r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예약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B16503-7A3A-D974-1D29-B829CD40F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324390"/>
            <a:ext cx="7186732" cy="5276770"/>
          </a:xfrm>
          <a:prstGeom prst="rect">
            <a:avLst/>
          </a:prstGeom>
        </p:spPr>
      </p:pic>
      <p:sp>
        <p:nvSpPr>
          <p:cNvPr id="5" name="Google Shape;805;p36">
            <a:extLst>
              <a:ext uri="{FF2B5EF4-FFF2-40B4-BE49-F238E27FC236}">
                <a16:creationId xmlns:a16="http://schemas.microsoft.com/office/drawing/2014/main" id="{FC9E3CE2-9DA9-DCB1-3E0A-B5F0D2172BB3}"/>
              </a:ext>
            </a:extLst>
          </p:cNvPr>
          <p:cNvSpPr txBox="1"/>
          <p:nvPr/>
        </p:nvSpPr>
        <p:spPr>
          <a:xfrm>
            <a:off x="7963721" y="1429250"/>
            <a:ext cx="3296239" cy="5355272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페이지로 이동할 때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b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확인 유효성 검사를 통해 로그인한 회원만 진행할 수 있게 설정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 페이지에서 예약한 숙박업체의 정보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날짜를 불러온다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회원의 등급에 따른 할인율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마일리지 적립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쿠폰 사용시 쿠폰을 적용한 </a:t>
            </a:r>
            <a:b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결제 금액을 보여준다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약관 동의에 대한 유효성 검사 진행 후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b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결제하기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]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버튼을 눌러</a:t>
            </a:r>
            <a:b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 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작동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36EAA2-95A9-672D-5119-61093C6B9835}"/>
              </a:ext>
            </a:extLst>
          </p:cNvPr>
          <p:cNvSpPr/>
          <p:nvPr/>
        </p:nvSpPr>
        <p:spPr>
          <a:xfrm>
            <a:off x="335360" y="1916832"/>
            <a:ext cx="5112568" cy="252028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5519F-D0E6-CC24-D31E-FD89294C9303}"/>
              </a:ext>
            </a:extLst>
          </p:cNvPr>
          <p:cNvSpPr txBox="1"/>
          <p:nvPr/>
        </p:nvSpPr>
        <p:spPr>
          <a:xfrm>
            <a:off x="36849" y="173216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B36FE3-9D4C-F397-8243-4BC661C7B8F5}"/>
              </a:ext>
            </a:extLst>
          </p:cNvPr>
          <p:cNvSpPr/>
          <p:nvPr/>
        </p:nvSpPr>
        <p:spPr>
          <a:xfrm>
            <a:off x="5519936" y="1916832"/>
            <a:ext cx="1930148" cy="237626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3A045-90A2-BC42-08CA-AE79E07C2281}"/>
              </a:ext>
            </a:extLst>
          </p:cNvPr>
          <p:cNvSpPr txBox="1"/>
          <p:nvPr/>
        </p:nvSpPr>
        <p:spPr>
          <a:xfrm>
            <a:off x="7263030" y="159099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2D1D74-258F-10DC-3A36-47A3BEFDA9C8}"/>
              </a:ext>
            </a:extLst>
          </p:cNvPr>
          <p:cNvSpPr/>
          <p:nvPr/>
        </p:nvSpPr>
        <p:spPr>
          <a:xfrm>
            <a:off x="6513980" y="4348726"/>
            <a:ext cx="878164" cy="37641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6DCBF9-0C9A-FF86-C403-2FED302545FF}"/>
              </a:ext>
            </a:extLst>
          </p:cNvPr>
          <p:cNvSpPr txBox="1"/>
          <p:nvPr/>
        </p:nvSpPr>
        <p:spPr>
          <a:xfrm>
            <a:off x="7091944" y="467710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439816" y="4725144"/>
            <a:ext cx="1008112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978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9468" y="346724"/>
            <a:ext cx="24256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환경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454199" y="1417826"/>
            <a:ext cx="11494877" cy="5440174"/>
            <a:chOff x="454199" y="1417826"/>
            <a:chExt cx="11494877" cy="5440174"/>
          </a:xfrm>
        </p:grpSpPr>
        <p:pic>
          <p:nvPicPr>
            <p:cNvPr id="24" name="Picture 13" descr="C:\Users\Administrator\Desktop\새 폴더\개발환경\java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04612" y="3276597"/>
              <a:ext cx="2261818" cy="1230690"/>
            </a:xfrm>
            <a:prstGeom prst="rect">
              <a:avLst/>
            </a:prstGeom>
            <a:noFill/>
          </p:spPr>
        </p:pic>
        <p:pic>
          <p:nvPicPr>
            <p:cNvPr id="25" name="Picture 7" descr="C:\Users\Administrator\Desktop\새 폴더\개발환경\jquery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72064" y="3490081"/>
              <a:ext cx="3115247" cy="868860"/>
            </a:xfrm>
            <a:prstGeom prst="rect">
              <a:avLst/>
            </a:prstGeom>
            <a:noFill/>
          </p:spPr>
        </p:pic>
        <p:pic>
          <p:nvPicPr>
            <p:cNvPr id="26" name="Picture 3" descr="C:\Users\Administrator\Desktop\새 폴더\개발환경\Ajax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68957" y="4888937"/>
              <a:ext cx="2548769" cy="1247150"/>
            </a:xfrm>
            <a:prstGeom prst="rect">
              <a:avLst/>
            </a:prstGeom>
            <a:noFill/>
          </p:spPr>
        </p:pic>
        <p:pic>
          <p:nvPicPr>
            <p:cNvPr id="28" name="Picture 10" descr="C:\Users\Administrator\Desktop\새 폴더\개발환경\Tomcat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447684" y="1522131"/>
              <a:ext cx="2602848" cy="1491499"/>
            </a:xfrm>
            <a:prstGeom prst="rect">
              <a:avLst/>
            </a:prstGeom>
            <a:noFill/>
          </p:spPr>
        </p:pic>
        <p:pic>
          <p:nvPicPr>
            <p:cNvPr id="29" name="Picture 4" descr="C:\Users\Administrator\Desktop\새 폴더\개발환경\CSS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469195" y="4891754"/>
              <a:ext cx="1187563" cy="1372253"/>
            </a:xfrm>
            <a:prstGeom prst="rect">
              <a:avLst/>
            </a:prstGeom>
            <a:noFill/>
          </p:spPr>
        </p:pic>
        <p:pic>
          <p:nvPicPr>
            <p:cNvPr id="30" name="Picture 5" descr="C:\Users\Administrator\Desktop\새 폴더\개발환경\Html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640337" y="4891734"/>
              <a:ext cx="1047837" cy="1372273"/>
            </a:xfrm>
            <a:prstGeom prst="rect">
              <a:avLst/>
            </a:prstGeom>
            <a:noFill/>
          </p:spPr>
        </p:pic>
        <p:pic>
          <p:nvPicPr>
            <p:cNvPr id="27" name="Picture 6" descr="C:\Users\Administrator\Desktop\새 폴더\개발환경\javaScript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54199" y="4913518"/>
              <a:ext cx="1154722" cy="1372272"/>
            </a:xfrm>
            <a:prstGeom prst="rect">
              <a:avLst/>
            </a:prstGeom>
            <a:noFill/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6707" y="1417826"/>
              <a:ext cx="2281819" cy="171136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066" y="1539568"/>
              <a:ext cx="2807737" cy="1474062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D73265-FAF0-73F6-A3ED-03334BC03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0325" y="3126519"/>
              <a:ext cx="2448751" cy="137619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6166" y="4739451"/>
              <a:ext cx="2118549" cy="2118549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1217" y="3113116"/>
              <a:ext cx="2577365" cy="1372964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766" y="2880930"/>
              <a:ext cx="1369262" cy="1690681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010" y="1487603"/>
              <a:ext cx="1596380" cy="1684779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70" y="4739451"/>
            <a:ext cx="1649963" cy="16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719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6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9" name="Google Shape;79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36"/>
          <p:cNvSpPr txBox="1"/>
          <p:nvPr/>
        </p:nvSpPr>
        <p:spPr>
          <a:xfrm>
            <a:off x="8083313" y="1470383"/>
            <a:ext cx="3933877" cy="3693278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171450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 장소 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날짜 요소를 통한 패  키지 검색</a:t>
            </a:r>
          </a:p>
          <a:p>
            <a:pPr marL="285750" indent="-171450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 장소의 경우</a:t>
            </a:r>
            <a:b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 장소 탭을 포커스 하면</a:t>
            </a:r>
            <a:b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상품을 제공할 수 있는 나라와 도시에 대해 선택할 수 있는</a:t>
            </a:r>
            <a:b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별도의 </a:t>
            </a:r>
            <a:r>
              <a:rPr lang="ko-KR" alt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모달창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제공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(</a:t>
            </a:r>
            <a:r>
              <a:rPr lang="ko-KR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해외 / 국내 모두 똑같이 적용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285750" indent="-171450"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</a:t>
            </a:r>
            <a:r>
              <a:rPr lang="ko-KR" altLang="en-US" dirty="0"/>
              <a:t>만약 여행지를 선택하지 않고 검색 버튼을 누를 시 경고 표시</a:t>
            </a:r>
          </a:p>
          <a:p>
            <a:pPr marL="285750" indent="-171450"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7" name="Google Shape;807;p36"/>
          <p:cNvSpPr txBox="1"/>
          <p:nvPr/>
        </p:nvSpPr>
        <p:spPr>
          <a:xfrm>
            <a:off x="709468" y="346724"/>
            <a:ext cx="2574744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</a:t>
            </a:r>
            <a:r>
              <a:rPr lang="ko-KR" sz="2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검색</a:t>
            </a:r>
            <a:endParaRPr/>
          </a:p>
        </p:txBody>
      </p:sp>
      <p:sp>
        <p:nvSpPr>
          <p:cNvPr id="808" name="Google Shape;808;p36"/>
          <p:cNvSpPr/>
          <p:nvPr/>
        </p:nvSpPr>
        <p:spPr>
          <a:xfrm>
            <a:off x="407368" y="1413110"/>
            <a:ext cx="7416824" cy="5328258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506692-0499-3EC5-5665-EA8618B32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4" y="2083015"/>
            <a:ext cx="4182950" cy="13459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4A0167-EDE0-9E0E-8664-75C95F913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006" y="2298440"/>
            <a:ext cx="2714022" cy="126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C75EE7-7051-8B21-E437-A5FD764B5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644" y="3429000"/>
            <a:ext cx="3581710" cy="23014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래픽 10" descr="배지 1 단색으로 채워진">
            <a:extLst>
              <a:ext uri="{FF2B5EF4-FFF2-40B4-BE49-F238E27FC236}">
                <a16:creationId xmlns:a16="http://schemas.microsoft.com/office/drawing/2014/main" id="{3AD1B313-DB1E-B54D-FFB2-3C8B4ED652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179" y="1723646"/>
            <a:ext cx="389465" cy="389465"/>
          </a:xfrm>
          <a:prstGeom prst="rect">
            <a:avLst/>
          </a:prstGeom>
        </p:spPr>
      </p:pic>
      <p:pic>
        <p:nvPicPr>
          <p:cNvPr id="24" name="그래픽 23" descr="배지 단색으로 채워진">
            <a:extLst>
              <a:ext uri="{FF2B5EF4-FFF2-40B4-BE49-F238E27FC236}">
                <a16:creationId xmlns:a16="http://schemas.microsoft.com/office/drawing/2014/main" id="{70D81251-41A9-D89B-B740-B4C881011B0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7934" y="3429000"/>
            <a:ext cx="388800" cy="388800"/>
          </a:xfrm>
          <a:prstGeom prst="rect">
            <a:avLst/>
          </a:prstGeom>
        </p:spPr>
      </p:pic>
      <p:pic>
        <p:nvPicPr>
          <p:cNvPr id="25" name="그래픽 24" descr="배지 3 단색으로 채워진">
            <a:extLst>
              <a:ext uri="{FF2B5EF4-FFF2-40B4-BE49-F238E27FC236}">
                <a16:creationId xmlns:a16="http://schemas.microsoft.com/office/drawing/2014/main" id="{5848D705-9DB0-4DA9-ECDB-8A229CDD449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84974" y="1918711"/>
            <a:ext cx="388800" cy="3888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7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26" name="Google Shape;82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37"/>
          <p:cNvSpPr txBox="1"/>
          <p:nvPr/>
        </p:nvSpPr>
        <p:spPr>
          <a:xfrm>
            <a:off x="709468" y="346724"/>
            <a:ext cx="4514377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</a:t>
            </a:r>
            <a:r>
              <a:rPr lang="ko-KR" sz="2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검색 창 하단 부분</a:t>
            </a:r>
            <a:endParaRPr/>
          </a:p>
        </p:txBody>
      </p:sp>
      <p:grpSp>
        <p:nvGrpSpPr>
          <p:cNvPr id="832" name="Google Shape;832;p37"/>
          <p:cNvGrpSpPr/>
          <p:nvPr/>
        </p:nvGrpSpPr>
        <p:grpSpPr>
          <a:xfrm>
            <a:off x="8373072" y="1760039"/>
            <a:ext cx="3600400" cy="4248472"/>
            <a:chOff x="8256240" y="1700808"/>
            <a:chExt cx="3600400" cy="4248472"/>
          </a:xfrm>
        </p:grpSpPr>
        <p:sp>
          <p:nvSpPr>
            <p:cNvPr id="833" name="Google Shape;833;p37"/>
            <p:cNvSpPr/>
            <p:nvPr/>
          </p:nvSpPr>
          <p:spPr>
            <a:xfrm>
              <a:off x="8256240" y="1700808"/>
              <a:ext cx="3600400" cy="4248472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4" name="Google Shape;834;p37"/>
            <p:cNvSpPr txBox="1"/>
            <p:nvPr/>
          </p:nvSpPr>
          <p:spPr>
            <a:xfrm>
              <a:off x="8354811" y="1808528"/>
              <a:ext cx="3501829" cy="2031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ko-KR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구매자의 구매 유도 방법</a:t>
              </a:r>
              <a:endParaRPr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1. 제공 상품 중</a:t>
              </a:r>
              <a:br>
                <a:rPr lang="ko-KR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ko-KR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판매 베스트 상품을</a:t>
              </a:r>
              <a:br>
                <a:rPr lang="ko-KR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ko-KR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상단에 노출시킴으로써</a:t>
              </a:r>
              <a:br>
                <a:rPr lang="ko-KR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ko-KR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구매 유도</a:t>
              </a:r>
              <a:endParaRPr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857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5" name="Google Shape;835;p37"/>
            <p:cNvSpPr txBox="1"/>
            <p:nvPr/>
          </p:nvSpPr>
          <p:spPr>
            <a:xfrm>
              <a:off x="8354811" y="3825044"/>
              <a:ext cx="3501829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</a:t>
              </a:r>
              <a:r>
                <a:rPr lang="ko-KR" altLang="en-US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테마</a:t>
              </a:r>
              <a:r>
                <a:rPr lang="ko-KR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에 맞는 상품을 노출시켜 사용자로 하여금 </a:t>
              </a:r>
              <a:r>
                <a:rPr lang="ko-KR" alt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특정 테마</a:t>
              </a:r>
              <a:r>
                <a:rPr lang="ko-KR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패키지를 구매하도록 유도 </a:t>
              </a:r>
              <a:endParaRPr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857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38" name="Google Shape;838;p37"/>
          <p:cNvSpPr/>
          <p:nvPr/>
        </p:nvSpPr>
        <p:spPr>
          <a:xfrm>
            <a:off x="623392" y="1312226"/>
            <a:ext cx="7546772" cy="5501150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1FEDBC1-1F57-7F55-20E1-E683F99E8306}"/>
              </a:ext>
            </a:extLst>
          </p:cNvPr>
          <p:cNvGrpSpPr/>
          <p:nvPr/>
        </p:nvGrpSpPr>
        <p:grpSpPr>
          <a:xfrm>
            <a:off x="1255059" y="1344041"/>
            <a:ext cx="6241929" cy="2618359"/>
            <a:chOff x="1255059" y="1344041"/>
            <a:chExt cx="6241929" cy="245195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0D7EFBE-71F2-6634-71F4-9B0C411A1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5059" y="1344041"/>
              <a:ext cx="6179177" cy="2451959"/>
            </a:xfrm>
            <a:prstGeom prst="rect">
              <a:avLst/>
            </a:prstGeom>
          </p:spPr>
        </p:pic>
        <p:sp>
          <p:nvSpPr>
            <p:cNvPr id="836" name="Google Shape;836;p37"/>
            <p:cNvSpPr/>
            <p:nvPr/>
          </p:nvSpPr>
          <p:spPr>
            <a:xfrm>
              <a:off x="1317812" y="1344041"/>
              <a:ext cx="6179176" cy="2300995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54F3251-86A4-331F-9640-FF5AF77F391E}"/>
              </a:ext>
            </a:extLst>
          </p:cNvPr>
          <p:cNvGrpSpPr/>
          <p:nvPr/>
        </p:nvGrpSpPr>
        <p:grpSpPr>
          <a:xfrm>
            <a:off x="1317811" y="3962400"/>
            <a:ext cx="6179177" cy="2770094"/>
            <a:chOff x="1317811" y="3790277"/>
            <a:chExt cx="6214995" cy="29422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00942D2-3A59-8825-655E-07166E95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4353" y="3796000"/>
              <a:ext cx="5999883" cy="2851586"/>
            </a:xfrm>
            <a:prstGeom prst="rect">
              <a:avLst/>
            </a:prstGeom>
          </p:spPr>
        </p:pic>
        <p:sp>
          <p:nvSpPr>
            <p:cNvPr id="837" name="Google Shape;837;p37"/>
            <p:cNvSpPr/>
            <p:nvPr/>
          </p:nvSpPr>
          <p:spPr>
            <a:xfrm>
              <a:off x="1317811" y="3790277"/>
              <a:ext cx="6214995" cy="2942217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8" name="그래픽 7" descr="배지 단색으로 채워진">
            <a:extLst>
              <a:ext uri="{FF2B5EF4-FFF2-40B4-BE49-F238E27FC236}">
                <a16:creationId xmlns:a16="http://schemas.microsoft.com/office/drawing/2014/main" id="{260C87DB-C214-8CEF-AC06-B4B3052659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487" y="3994215"/>
            <a:ext cx="388800" cy="388800"/>
          </a:xfrm>
          <a:prstGeom prst="rect">
            <a:avLst/>
          </a:prstGeom>
        </p:spPr>
      </p:pic>
      <p:pic>
        <p:nvPicPr>
          <p:cNvPr id="9" name="그래픽 8" descr="배지 1 단색으로 채워진">
            <a:extLst>
              <a:ext uri="{FF2B5EF4-FFF2-40B4-BE49-F238E27FC236}">
                <a16:creationId xmlns:a16="http://schemas.microsoft.com/office/drawing/2014/main" id="{3F81B393-269F-ED39-015E-562D3122088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9155" y="1338653"/>
            <a:ext cx="389465" cy="38946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/>
          <p:nvPr/>
        </p:nvSpPr>
        <p:spPr>
          <a:xfrm>
            <a:off x="7920993" y="1484160"/>
            <a:ext cx="4103111" cy="5257207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5" name="Google Shape;845;p38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6" name="Google Shape;8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38"/>
          <p:cNvSpPr txBox="1"/>
          <p:nvPr/>
        </p:nvSpPr>
        <p:spPr>
          <a:xfrm>
            <a:off x="709468" y="346724"/>
            <a:ext cx="4402167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</a:t>
            </a:r>
            <a:r>
              <a:rPr lang="ko-KR" sz="2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검색 결과 페이지</a:t>
            </a:r>
            <a:endParaRPr/>
          </a:p>
        </p:txBody>
      </p:sp>
      <p:sp>
        <p:nvSpPr>
          <p:cNvPr id="848" name="Google Shape;848;p38"/>
          <p:cNvSpPr txBox="1"/>
          <p:nvPr/>
        </p:nvSpPr>
        <p:spPr>
          <a:xfrm>
            <a:off x="7793089" y="1556792"/>
            <a:ext cx="4282787" cy="480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요소들에 맞는</a:t>
            </a:r>
            <a:b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상품을 모두 노출시키고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구매 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평점 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 </a:t>
            </a:r>
            <a:r>
              <a:rPr lang="ko-KR" alt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가격별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정렬기능 제공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endParaRPr lang="ko-KR" alt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판매상품보기 버튼 클릭 시</a:t>
            </a:r>
            <a:b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제공 가능한 상세 상품들 표시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찜 기능 제공 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한 경우에만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날짜 기간 내에 존재하는</a:t>
            </a:r>
            <a:b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패키지의 상세 상품에 대한</a:t>
            </a:r>
            <a:b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간략한 정보 제공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예약한 상품 표시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잔여석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존재 여부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일자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‘상세 일정 보기’ 버튼을 클릭 시 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상세 상품으로 이동</a:t>
            </a:r>
            <a:endParaRPr lang="ko-KR" altLang="en-US"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ko-KR" alt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0" name="Google Shape;860;p38"/>
          <p:cNvSpPr/>
          <p:nvPr/>
        </p:nvSpPr>
        <p:spPr>
          <a:xfrm>
            <a:off x="7077824" y="2033766"/>
            <a:ext cx="421341" cy="15065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EB1F11-CD81-BA71-BF5D-CB8134CC1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26" y="1397607"/>
            <a:ext cx="7139293" cy="29691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61" name="Google Shape;861;p38"/>
          <p:cNvSpPr/>
          <p:nvPr/>
        </p:nvSpPr>
        <p:spPr>
          <a:xfrm>
            <a:off x="5271247" y="1739153"/>
            <a:ext cx="1984365" cy="29461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래픽 4" descr="배지 3 단색으로 채워진">
            <a:extLst>
              <a:ext uri="{FF2B5EF4-FFF2-40B4-BE49-F238E27FC236}">
                <a16:creationId xmlns:a16="http://schemas.microsoft.com/office/drawing/2014/main" id="{D5F27DE5-E265-5495-7DEB-770203E83D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2967" y="2668213"/>
            <a:ext cx="388800" cy="388800"/>
          </a:xfrm>
          <a:prstGeom prst="rect">
            <a:avLst/>
          </a:prstGeom>
        </p:spPr>
      </p:pic>
      <p:pic>
        <p:nvPicPr>
          <p:cNvPr id="7" name="그래픽 6" descr="배지 1 단색으로 채워진">
            <a:extLst>
              <a:ext uri="{FF2B5EF4-FFF2-40B4-BE49-F238E27FC236}">
                <a16:creationId xmlns:a16="http://schemas.microsoft.com/office/drawing/2014/main" id="{302E7FC1-AF23-03E3-2264-79A7650807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62953" y="1685404"/>
            <a:ext cx="389465" cy="389465"/>
          </a:xfrm>
          <a:prstGeom prst="rect">
            <a:avLst/>
          </a:prstGeom>
        </p:spPr>
      </p:pic>
      <p:pic>
        <p:nvPicPr>
          <p:cNvPr id="8" name="그래픽 7" descr="배지 단색으로 채워진">
            <a:extLst>
              <a:ext uri="{FF2B5EF4-FFF2-40B4-BE49-F238E27FC236}">
                <a16:creationId xmlns:a16="http://schemas.microsoft.com/office/drawing/2014/main" id="{E3540019-9512-5319-A009-0B2025684D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27881" y="2332232"/>
            <a:ext cx="388800" cy="388800"/>
          </a:xfrm>
          <a:prstGeom prst="rect">
            <a:avLst/>
          </a:prstGeom>
        </p:spPr>
      </p:pic>
      <p:sp>
        <p:nvSpPr>
          <p:cNvPr id="9" name="Google Shape;861;p38">
            <a:extLst>
              <a:ext uri="{FF2B5EF4-FFF2-40B4-BE49-F238E27FC236}">
                <a16:creationId xmlns:a16="http://schemas.microsoft.com/office/drawing/2014/main" id="{F6F75164-DFBF-9F12-1C79-2D4DFE6E69A9}"/>
              </a:ext>
            </a:extLst>
          </p:cNvPr>
          <p:cNvSpPr/>
          <p:nvPr/>
        </p:nvSpPr>
        <p:spPr>
          <a:xfrm>
            <a:off x="5693911" y="2689687"/>
            <a:ext cx="402090" cy="32227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9692F1-15AF-B80C-28C2-68D025A403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234" y="4495576"/>
            <a:ext cx="6530906" cy="217714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E004FF3-10C2-6A6A-0B3C-90100AE04D4A}"/>
              </a:ext>
            </a:extLst>
          </p:cNvPr>
          <p:cNvGrpSpPr/>
          <p:nvPr/>
        </p:nvGrpSpPr>
        <p:grpSpPr>
          <a:xfrm>
            <a:off x="6131860" y="2713261"/>
            <a:ext cx="1223280" cy="1877316"/>
            <a:chOff x="8333096" y="2924820"/>
            <a:chExt cx="1380351" cy="1995015"/>
          </a:xfrm>
        </p:grpSpPr>
        <p:cxnSp>
          <p:nvCxnSpPr>
            <p:cNvPr id="863" name="Google Shape;863;p38"/>
            <p:cNvCxnSpPr/>
            <p:nvPr/>
          </p:nvCxnSpPr>
          <p:spPr>
            <a:xfrm>
              <a:off x="9283141" y="3242252"/>
              <a:ext cx="0" cy="1677583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862" name="Google Shape;862;p38"/>
            <p:cNvSpPr/>
            <p:nvPr/>
          </p:nvSpPr>
          <p:spPr>
            <a:xfrm>
              <a:off x="8333096" y="2924820"/>
              <a:ext cx="1380351" cy="317432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" name="Google Shape;861;p38">
            <a:extLst>
              <a:ext uri="{FF2B5EF4-FFF2-40B4-BE49-F238E27FC236}">
                <a16:creationId xmlns:a16="http://schemas.microsoft.com/office/drawing/2014/main" id="{DD192852-35D7-903D-ADC3-96C2FBB88F33}"/>
              </a:ext>
            </a:extLst>
          </p:cNvPr>
          <p:cNvSpPr/>
          <p:nvPr/>
        </p:nvSpPr>
        <p:spPr>
          <a:xfrm>
            <a:off x="5693910" y="5138114"/>
            <a:ext cx="1459919" cy="41103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861;p38">
            <a:extLst>
              <a:ext uri="{FF2B5EF4-FFF2-40B4-BE49-F238E27FC236}">
                <a16:creationId xmlns:a16="http://schemas.microsoft.com/office/drawing/2014/main" id="{1401AFB6-AAA4-78E0-41DF-67C412D3224A}"/>
              </a:ext>
            </a:extLst>
          </p:cNvPr>
          <p:cNvSpPr/>
          <p:nvPr/>
        </p:nvSpPr>
        <p:spPr>
          <a:xfrm>
            <a:off x="987440" y="4728413"/>
            <a:ext cx="3082536" cy="186064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그래픽 13" descr="배지 5 단색으로 채워진">
            <a:extLst>
              <a:ext uri="{FF2B5EF4-FFF2-40B4-BE49-F238E27FC236}">
                <a16:creationId xmlns:a16="http://schemas.microsoft.com/office/drawing/2014/main" id="{788C89EC-E2EE-C396-8101-588491E073D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39081" y="4749314"/>
            <a:ext cx="388800" cy="388800"/>
          </a:xfrm>
          <a:prstGeom prst="rect">
            <a:avLst/>
          </a:prstGeom>
        </p:spPr>
      </p:pic>
      <p:pic>
        <p:nvPicPr>
          <p:cNvPr id="15" name="그래픽 14" descr="배지 4 단색으로 채워진">
            <a:extLst>
              <a:ext uri="{FF2B5EF4-FFF2-40B4-BE49-F238E27FC236}">
                <a16:creationId xmlns:a16="http://schemas.microsoft.com/office/drawing/2014/main" id="{FD05FDF4-9225-A859-C724-C3A30754544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6452" y="4675565"/>
            <a:ext cx="388800" cy="3888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C5ED0C1-7BB6-2C89-737E-AD6BB847B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26" y="1324350"/>
            <a:ext cx="7439486" cy="3319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44" name="Google Shape;844;p38"/>
          <p:cNvSpPr/>
          <p:nvPr/>
        </p:nvSpPr>
        <p:spPr>
          <a:xfrm>
            <a:off x="7920993" y="1484160"/>
            <a:ext cx="4103111" cy="5257207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5" name="Google Shape;845;p38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6" name="Google Shape;84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38"/>
          <p:cNvSpPr txBox="1"/>
          <p:nvPr/>
        </p:nvSpPr>
        <p:spPr>
          <a:xfrm>
            <a:off x="709468" y="346724"/>
            <a:ext cx="6368356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검색 결과 페이지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정렬 및 필터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endParaRPr dirty="0"/>
          </a:p>
        </p:txBody>
      </p:sp>
      <p:sp>
        <p:nvSpPr>
          <p:cNvPr id="860" name="Google Shape;860;p38"/>
          <p:cNvSpPr/>
          <p:nvPr/>
        </p:nvSpPr>
        <p:spPr>
          <a:xfrm>
            <a:off x="7077824" y="2033766"/>
            <a:ext cx="421341" cy="15065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1" name="Google Shape;861;p38"/>
          <p:cNvSpPr/>
          <p:nvPr/>
        </p:nvSpPr>
        <p:spPr>
          <a:xfrm>
            <a:off x="5514800" y="1406353"/>
            <a:ext cx="2123129" cy="29461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래픽 4" descr="배지 3 단색으로 채워진">
            <a:extLst>
              <a:ext uri="{FF2B5EF4-FFF2-40B4-BE49-F238E27FC236}">
                <a16:creationId xmlns:a16="http://schemas.microsoft.com/office/drawing/2014/main" id="{D5F27DE5-E265-5495-7DEB-770203E83D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126" y="1278073"/>
            <a:ext cx="388800" cy="388800"/>
          </a:xfrm>
          <a:prstGeom prst="rect">
            <a:avLst/>
          </a:prstGeom>
        </p:spPr>
      </p:pic>
      <p:pic>
        <p:nvPicPr>
          <p:cNvPr id="7" name="그래픽 6" descr="배지 1 단색으로 채워진">
            <a:extLst>
              <a:ext uri="{FF2B5EF4-FFF2-40B4-BE49-F238E27FC236}">
                <a16:creationId xmlns:a16="http://schemas.microsoft.com/office/drawing/2014/main" id="{302E7FC1-AF23-03E3-2264-79A7650807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0906" y="3947613"/>
            <a:ext cx="389465" cy="389465"/>
          </a:xfrm>
          <a:prstGeom prst="rect">
            <a:avLst/>
          </a:prstGeom>
        </p:spPr>
      </p:pic>
      <p:pic>
        <p:nvPicPr>
          <p:cNvPr id="8" name="그래픽 7" descr="배지 단색으로 채워진">
            <a:extLst>
              <a:ext uri="{FF2B5EF4-FFF2-40B4-BE49-F238E27FC236}">
                <a16:creationId xmlns:a16="http://schemas.microsoft.com/office/drawing/2014/main" id="{E3540019-9512-5319-A009-0B2025684D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29800" y="1359259"/>
            <a:ext cx="388800" cy="388800"/>
          </a:xfrm>
          <a:prstGeom prst="rect">
            <a:avLst/>
          </a:prstGeom>
        </p:spPr>
      </p:pic>
      <p:sp>
        <p:nvSpPr>
          <p:cNvPr id="13" name="Google Shape;861;p38">
            <a:extLst>
              <a:ext uri="{FF2B5EF4-FFF2-40B4-BE49-F238E27FC236}">
                <a16:creationId xmlns:a16="http://schemas.microsoft.com/office/drawing/2014/main" id="{1401AFB6-AAA4-78E0-41DF-67C412D3224A}"/>
              </a:ext>
            </a:extLst>
          </p:cNvPr>
          <p:cNvSpPr/>
          <p:nvPr/>
        </p:nvSpPr>
        <p:spPr>
          <a:xfrm>
            <a:off x="279126" y="1676186"/>
            <a:ext cx="1639321" cy="199037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" name="그래픽 14" descr="배지 4 단색으로 채워진">
            <a:extLst>
              <a:ext uri="{FF2B5EF4-FFF2-40B4-BE49-F238E27FC236}">
                <a16:creationId xmlns:a16="http://schemas.microsoft.com/office/drawing/2014/main" id="{FD05FDF4-9225-A859-C724-C3A30754544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8859" y="4743494"/>
            <a:ext cx="388800" cy="388800"/>
          </a:xfrm>
          <a:prstGeom prst="rect">
            <a:avLst/>
          </a:prstGeom>
        </p:spPr>
      </p:pic>
      <p:sp>
        <p:nvSpPr>
          <p:cNvPr id="10" name="Google Shape;848;p38">
            <a:extLst>
              <a:ext uri="{FF2B5EF4-FFF2-40B4-BE49-F238E27FC236}">
                <a16:creationId xmlns:a16="http://schemas.microsoft.com/office/drawing/2014/main" id="{0E4B35DB-65A5-34E6-E214-04878CD9BEB1}"/>
              </a:ext>
            </a:extLst>
          </p:cNvPr>
          <p:cNvSpPr txBox="1"/>
          <p:nvPr/>
        </p:nvSpPr>
        <p:spPr>
          <a:xfrm>
            <a:off x="7909212" y="1465602"/>
            <a:ext cx="4282789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42900">
              <a:buClr>
                <a:schemeClr val="dk1"/>
              </a:buClr>
              <a:buSzPts val="1800"/>
              <a:buFontTx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필터와 정렬을 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함께 적용한 결과를 조회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FontTx/>
              <a:buAutoNum type="arabicPeriod"/>
            </a:pPr>
            <a:endParaRPr lang="ko-KR" alt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정렬은 정렬 종류 중 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가지만 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 가능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필터는 각 필터 종류별 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가지 씩 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선택가능 하고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적용된 필터에 적합한 패키지 결과를 조회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적용한 필터에 적합한 상품이 없을 경우 검색결과 없음 표시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ko-KR" alt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A4C7FAD-B7B0-7096-A675-2D362582C0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5976" y="4825693"/>
            <a:ext cx="5755340" cy="1770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Google Shape;861;p38">
            <a:extLst>
              <a:ext uri="{FF2B5EF4-FFF2-40B4-BE49-F238E27FC236}">
                <a16:creationId xmlns:a16="http://schemas.microsoft.com/office/drawing/2014/main" id="{C0634CE8-5859-7FA1-F6A3-79919F83372F}"/>
              </a:ext>
            </a:extLst>
          </p:cNvPr>
          <p:cNvSpPr/>
          <p:nvPr/>
        </p:nvSpPr>
        <p:spPr>
          <a:xfrm>
            <a:off x="933549" y="4699308"/>
            <a:ext cx="5906522" cy="199037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716594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9"/>
          <p:cNvSpPr/>
          <p:nvPr/>
        </p:nvSpPr>
        <p:spPr>
          <a:xfrm>
            <a:off x="8430008" y="1350746"/>
            <a:ext cx="3657942" cy="5390621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0" name="Google Shape;870;p39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1" name="Google Shape;87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39"/>
          <p:cNvSpPr txBox="1"/>
          <p:nvPr/>
        </p:nvSpPr>
        <p:spPr>
          <a:xfrm>
            <a:off x="709468" y="346724"/>
            <a:ext cx="6686414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상세 상품 페이지</a:t>
            </a:r>
            <a:endParaRPr dirty="0"/>
          </a:p>
        </p:txBody>
      </p:sp>
      <p:sp>
        <p:nvSpPr>
          <p:cNvPr id="873" name="Google Shape;873;p39"/>
          <p:cNvSpPr txBox="1"/>
          <p:nvPr/>
        </p:nvSpPr>
        <p:spPr>
          <a:xfrm>
            <a:off x="8415867" y="1350746"/>
            <a:ext cx="3597318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패키지 상품에 관한 정보 제공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테마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ko-KR" alt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여행의 주요 일정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 제공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여행도시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예약현황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성인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아동 별 가격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인원 선택 후 예약 가능</a:t>
            </a:r>
            <a:endParaRPr lang="ko-KR" altLang="en-US"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2" name="Google Shape;882;p39"/>
          <p:cNvSpPr/>
          <p:nvPr/>
        </p:nvSpPr>
        <p:spPr>
          <a:xfrm>
            <a:off x="3017457" y="1480167"/>
            <a:ext cx="2639272" cy="30077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0" name="Google Shape;890;p39"/>
          <p:cNvSpPr/>
          <p:nvPr/>
        </p:nvSpPr>
        <p:spPr>
          <a:xfrm>
            <a:off x="479376" y="1324390"/>
            <a:ext cx="7776864" cy="5416978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1" name="Google Shape;891;p39"/>
          <p:cNvSpPr/>
          <p:nvPr/>
        </p:nvSpPr>
        <p:spPr>
          <a:xfrm>
            <a:off x="752613" y="1402681"/>
            <a:ext cx="7404156" cy="4521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29FEF8E-DD4E-9475-C026-3D68A9CA871F}"/>
              </a:ext>
            </a:extLst>
          </p:cNvPr>
          <p:cNvGrpSpPr/>
          <p:nvPr/>
        </p:nvGrpSpPr>
        <p:grpSpPr>
          <a:xfrm>
            <a:off x="493515" y="1350746"/>
            <a:ext cx="7686673" cy="5224970"/>
            <a:chOff x="493515" y="1350746"/>
            <a:chExt cx="7686673" cy="522497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A6B9B2A-EF28-6483-D46F-7F036423F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394" y="3883606"/>
              <a:ext cx="7560376" cy="269211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103105-11B6-FFF7-B275-30B3C5A0F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515" y="1350746"/>
              <a:ext cx="7686673" cy="2524522"/>
            </a:xfrm>
            <a:prstGeom prst="rect">
              <a:avLst/>
            </a:prstGeom>
          </p:spPr>
        </p:pic>
      </p:grpSp>
      <p:sp>
        <p:nvSpPr>
          <p:cNvPr id="889" name="Google Shape;889;p39"/>
          <p:cNvSpPr/>
          <p:nvPr/>
        </p:nvSpPr>
        <p:spPr>
          <a:xfrm>
            <a:off x="6224499" y="3901624"/>
            <a:ext cx="1932270" cy="193439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" name="그래픽 6" descr="배지 1 단색으로 채워진">
            <a:extLst>
              <a:ext uri="{FF2B5EF4-FFF2-40B4-BE49-F238E27FC236}">
                <a16:creationId xmlns:a16="http://schemas.microsoft.com/office/drawing/2014/main" id="{4DCD3224-17C0-E303-2EB8-82B13B5DA3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050" y="1268760"/>
            <a:ext cx="389465" cy="389465"/>
          </a:xfrm>
          <a:prstGeom prst="rect">
            <a:avLst/>
          </a:prstGeom>
        </p:spPr>
      </p:pic>
      <p:pic>
        <p:nvPicPr>
          <p:cNvPr id="8" name="그래픽 7" descr="배지 3 단색으로 채워진">
            <a:extLst>
              <a:ext uri="{FF2B5EF4-FFF2-40B4-BE49-F238E27FC236}">
                <a16:creationId xmlns:a16="http://schemas.microsoft.com/office/drawing/2014/main" id="{2A776C9C-B52D-9198-6CAD-981454A88B2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8447" y="3499646"/>
            <a:ext cx="388800" cy="388800"/>
          </a:xfrm>
          <a:prstGeom prst="rect">
            <a:avLst/>
          </a:prstGeom>
        </p:spPr>
      </p:pic>
      <p:pic>
        <p:nvPicPr>
          <p:cNvPr id="9" name="그래픽 8" descr="배지 단색으로 채워진">
            <a:extLst>
              <a:ext uri="{FF2B5EF4-FFF2-40B4-BE49-F238E27FC236}">
                <a16:creationId xmlns:a16="http://schemas.microsoft.com/office/drawing/2014/main" id="{9C569DEE-DF21-DCBB-33CD-43867D8D64B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8224" y="3930898"/>
            <a:ext cx="388800" cy="388800"/>
          </a:xfrm>
          <a:prstGeom prst="rect">
            <a:avLst/>
          </a:prstGeom>
        </p:spPr>
      </p:pic>
      <p:sp>
        <p:nvSpPr>
          <p:cNvPr id="10" name="Google Shape;889;p39">
            <a:extLst>
              <a:ext uri="{FF2B5EF4-FFF2-40B4-BE49-F238E27FC236}">
                <a16:creationId xmlns:a16="http://schemas.microsoft.com/office/drawing/2014/main" id="{D16F8A24-467E-4CCB-88E4-1EEA8E6692E7}"/>
              </a:ext>
            </a:extLst>
          </p:cNvPr>
          <p:cNvSpPr/>
          <p:nvPr/>
        </p:nvSpPr>
        <p:spPr>
          <a:xfrm>
            <a:off x="596392" y="3918282"/>
            <a:ext cx="5499607" cy="271306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B1EE682-2F82-E4E7-1A97-3F3403455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29" y="1716560"/>
            <a:ext cx="4233138" cy="49738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D95D39-90FF-9043-9B64-5F2C68348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43" y="1716560"/>
            <a:ext cx="4053545" cy="4794716"/>
          </a:xfrm>
          <a:prstGeom prst="rect">
            <a:avLst/>
          </a:prstGeom>
        </p:spPr>
      </p:pic>
      <p:sp>
        <p:nvSpPr>
          <p:cNvPr id="869" name="Google Shape;869;p39"/>
          <p:cNvSpPr/>
          <p:nvPr/>
        </p:nvSpPr>
        <p:spPr>
          <a:xfrm>
            <a:off x="8430008" y="1350746"/>
            <a:ext cx="3657942" cy="5390621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0" name="Google Shape;870;p39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1" name="Google Shape;871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39"/>
          <p:cNvSpPr txBox="1"/>
          <p:nvPr/>
        </p:nvSpPr>
        <p:spPr>
          <a:xfrm>
            <a:off x="709468" y="346724"/>
            <a:ext cx="4402167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</a:t>
            </a:r>
            <a:r>
              <a:rPr lang="ko-KR" sz="2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상세 상품 페이지</a:t>
            </a:r>
            <a:endParaRPr/>
          </a:p>
        </p:txBody>
      </p:sp>
      <p:sp>
        <p:nvSpPr>
          <p:cNvPr id="873" name="Google Shape;873;p39"/>
          <p:cNvSpPr txBox="1"/>
          <p:nvPr/>
        </p:nvSpPr>
        <p:spPr>
          <a:xfrm>
            <a:off x="8415867" y="1350746"/>
            <a:ext cx="3597318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패키지의 여행일정 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 제공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일차별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여행 관광지 정보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ko-KR" alt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패키지 상품의 </a:t>
            </a:r>
            <a:b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숙소 정보 제공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endParaRPr lang="ko-KR" alt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9" name="Google Shape;889;p39"/>
          <p:cNvSpPr/>
          <p:nvPr/>
        </p:nvSpPr>
        <p:spPr>
          <a:xfrm>
            <a:off x="4351994" y="1658224"/>
            <a:ext cx="3989108" cy="503219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" name="그래픽 6" descr="배지 1 단색으로 채워진">
            <a:extLst>
              <a:ext uri="{FF2B5EF4-FFF2-40B4-BE49-F238E27FC236}">
                <a16:creationId xmlns:a16="http://schemas.microsoft.com/office/drawing/2014/main" id="{4DCD3224-17C0-E303-2EB8-82B13B5DA3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050" y="1268760"/>
            <a:ext cx="389465" cy="389465"/>
          </a:xfrm>
          <a:prstGeom prst="rect">
            <a:avLst/>
          </a:prstGeom>
        </p:spPr>
      </p:pic>
      <p:pic>
        <p:nvPicPr>
          <p:cNvPr id="9" name="그래픽 8" descr="배지 단색으로 채워진">
            <a:extLst>
              <a:ext uri="{FF2B5EF4-FFF2-40B4-BE49-F238E27FC236}">
                <a16:creationId xmlns:a16="http://schemas.microsoft.com/office/drawing/2014/main" id="{9C569DEE-DF21-DCBB-33CD-43867D8D64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25099" y="1280330"/>
            <a:ext cx="388800" cy="388800"/>
          </a:xfrm>
          <a:prstGeom prst="rect">
            <a:avLst/>
          </a:prstGeom>
        </p:spPr>
      </p:pic>
      <p:sp>
        <p:nvSpPr>
          <p:cNvPr id="10" name="Google Shape;889;p39">
            <a:extLst>
              <a:ext uri="{FF2B5EF4-FFF2-40B4-BE49-F238E27FC236}">
                <a16:creationId xmlns:a16="http://schemas.microsoft.com/office/drawing/2014/main" id="{D16F8A24-467E-4CCB-88E4-1EEA8E6692E7}"/>
              </a:ext>
            </a:extLst>
          </p:cNvPr>
          <p:cNvSpPr/>
          <p:nvPr/>
        </p:nvSpPr>
        <p:spPr>
          <a:xfrm>
            <a:off x="104050" y="1658224"/>
            <a:ext cx="4078679" cy="503219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64549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AD45D3C-BCEB-80E7-D039-E7022B64FE83}"/>
              </a:ext>
            </a:extLst>
          </p:cNvPr>
          <p:cNvGrpSpPr/>
          <p:nvPr/>
        </p:nvGrpSpPr>
        <p:grpSpPr>
          <a:xfrm>
            <a:off x="373547" y="1350746"/>
            <a:ext cx="3936257" cy="4951442"/>
            <a:chOff x="483342" y="1350746"/>
            <a:chExt cx="5572155" cy="535114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981AAF1-B160-C873-6DDC-3AC533E0C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656" y="1350746"/>
              <a:ext cx="5547841" cy="5269156"/>
            </a:xfrm>
            <a:prstGeom prst="rect">
              <a:avLst/>
            </a:prstGeom>
          </p:spPr>
        </p:pic>
        <p:sp>
          <p:nvSpPr>
            <p:cNvPr id="10" name="Google Shape;889;p39">
              <a:extLst>
                <a:ext uri="{FF2B5EF4-FFF2-40B4-BE49-F238E27FC236}">
                  <a16:creationId xmlns:a16="http://schemas.microsoft.com/office/drawing/2014/main" id="{D16F8A24-467E-4CCB-88E4-1EEA8E6692E7}"/>
                </a:ext>
              </a:extLst>
            </p:cNvPr>
            <p:cNvSpPr/>
            <p:nvPr/>
          </p:nvSpPr>
          <p:spPr>
            <a:xfrm>
              <a:off x="483342" y="1359464"/>
              <a:ext cx="5547841" cy="5342423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69" name="Google Shape;869;p39"/>
          <p:cNvSpPr/>
          <p:nvPr/>
        </p:nvSpPr>
        <p:spPr>
          <a:xfrm>
            <a:off x="8430008" y="1350746"/>
            <a:ext cx="3657942" cy="5390621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0" name="Google Shape;870;p39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1" name="Google Shape;87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39"/>
          <p:cNvSpPr txBox="1"/>
          <p:nvPr/>
        </p:nvSpPr>
        <p:spPr>
          <a:xfrm>
            <a:off x="709468" y="346724"/>
            <a:ext cx="526102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상세 상품 페이지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dirty="0"/>
          </a:p>
        </p:txBody>
      </p:sp>
      <p:sp>
        <p:nvSpPr>
          <p:cNvPr id="873" name="Google Shape;873;p39"/>
          <p:cNvSpPr txBox="1"/>
          <p:nvPr/>
        </p:nvSpPr>
        <p:spPr>
          <a:xfrm>
            <a:off x="8415867" y="1350746"/>
            <a:ext cx="3597318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패키지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상품의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상품평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조회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1-1.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작성의 경우 로그인을 한 경우에만 등록 버튼 표시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작성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별점은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드래그 혹은 클릭하여 점수를 매길 수 있음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모달창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114300"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수정 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 작성된 내용과 평점을 가져와 수정 가능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모달창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114300">
              <a:buClr>
                <a:schemeClr val="dk1"/>
              </a:buClr>
              <a:buSzPts val="1800"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삭제 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경고창을 띄워 삭제동의 확인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3,4.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수정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 삭제의 경우 작성한 회원의 경우만 활성화 </a:t>
            </a:r>
            <a:endParaRPr lang="ko-KR" alt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endParaRPr lang="ko-KR" alt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" name="그래픽 6" descr="배지 1 단색으로 채워진">
            <a:extLst>
              <a:ext uri="{FF2B5EF4-FFF2-40B4-BE49-F238E27FC236}">
                <a16:creationId xmlns:a16="http://schemas.microsoft.com/office/drawing/2014/main" id="{4DCD3224-17C0-E303-2EB8-82B13B5DA3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5918" y="1268760"/>
            <a:ext cx="389465" cy="3894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C95718-5387-EBE0-31C3-FBC3D45A35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5845" y="1463492"/>
            <a:ext cx="3177815" cy="13291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9D73F5-FF3E-CE8F-C6B8-00F409DC06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5845" y="3085803"/>
            <a:ext cx="3246401" cy="1237894"/>
          </a:xfrm>
          <a:prstGeom prst="rect">
            <a:avLst/>
          </a:prstGeom>
        </p:spPr>
      </p:pic>
      <p:sp>
        <p:nvSpPr>
          <p:cNvPr id="14" name="Google Shape;889;p39">
            <a:extLst>
              <a:ext uri="{FF2B5EF4-FFF2-40B4-BE49-F238E27FC236}">
                <a16:creationId xmlns:a16="http://schemas.microsoft.com/office/drawing/2014/main" id="{61287543-D7B5-8F96-DAAC-DC2731508024}"/>
              </a:ext>
            </a:extLst>
          </p:cNvPr>
          <p:cNvSpPr/>
          <p:nvPr/>
        </p:nvSpPr>
        <p:spPr>
          <a:xfrm>
            <a:off x="4825528" y="1358814"/>
            <a:ext cx="3448895" cy="145312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889;p39">
            <a:extLst>
              <a:ext uri="{FF2B5EF4-FFF2-40B4-BE49-F238E27FC236}">
                <a16:creationId xmlns:a16="http://schemas.microsoft.com/office/drawing/2014/main" id="{BAACF7A5-DB93-CE3C-E907-ABC0A4EF700F}"/>
              </a:ext>
            </a:extLst>
          </p:cNvPr>
          <p:cNvSpPr/>
          <p:nvPr/>
        </p:nvSpPr>
        <p:spPr>
          <a:xfrm>
            <a:off x="4814597" y="3024077"/>
            <a:ext cx="3448895" cy="134845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래픽 15" descr="배지 3 단색으로 채워진">
            <a:extLst>
              <a:ext uri="{FF2B5EF4-FFF2-40B4-BE49-F238E27FC236}">
                <a16:creationId xmlns:a16="http://schemas.microsoft.com/office/drawing/2014/main" id="{7036C8D4-1EE4-1F48-033B-A885C16C627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6728" y="3017682"/>
            <a:ext cx="388800" cy="388800"/>
          </a:xfrm>
          <a:prstGeom prst="rect">
            <a:avLst/>
          </a:prstGeom>
        </p:spPr>
      </p:pic>
      <p:pic>
        <p:nvPicPr>
          <p:cNvPr id="17" name="그래픽 16" descr="배지 단색으로 채워진">
            <a:extLst>
              <a:ext uri="{FF2B5EF4-FFF2-40B4-BE49-F238E27FC236}">
                <a16:creationId xmlns:a16="http://schemas.microsoft.com/office/drawing/2014/main" id="{DA2B05F1-7010-B872-D097-4D598808697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43787" y="1306585"/>
            <a:ext cx="388800" cy="3888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0B7A1FF-0289-4E6C-5663-A07DC43A7D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32527" y="4684903"/>
            <a:ext cx="3448895" cy="1617285"/>
          </a:xfrm>
          <a:prstGeom prst="rect">
            <a:avLst/>
          </a:prstGeom>
        </p:spPr>
      </p:pic>
      <p:sp>
        <p:nvSpPr>
          <p:cNvPr id="20" name="Google Shape;889;p39">
            <a:extLst>
              <a:ext uri="{FF2B5EF4-FFF2-40B4-BE49-F238E27FC236}">
                <a16:creationId xmlns:a16="http://schemas.microsoft.com/office/drawing/2014/main" id="{7D6A9D62-E4D4-C825-EBF1-DFF3342053A3}"/>
              </a:ext>
            </a:extLst>
          </p:cNvPr>
          <p:cNvSpPr/>
          <p:nvPr/>
        </p:nvSpPr>
        <p:spPr>
          <a:xfrm>
            <a:off x="4806386" y="4673690"/>
            <a:ext cx="3485967" cy="162849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래픽 20" descr="배지 4 단색으로 채워진">
            <a:extLst>
              <a:ext uri="{FF2B5EF4-FFF2-40B4-BE49-F238E27FC236}">
                <a16:creationId xmlns:a16="http://schemas.microsoft.com/office/drawing/2014/main" id="{CFE8B905-E8F4-853B-08B3-01A7534ED77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25797" y="4673690"/>
            <a:ext cx="388800" cy="3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007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1E6CF61-3814-1FB4-1A8B-52D10C6BC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32" y="1350746"/>
            <a:ext cx="7649113" cy="23247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69" name="Google Shape;869;p39"/>
          <p:cNvSpPr/>
          <p:nvPr/>
        </p:nvSpPr>
        <p:spPr>
          <a:xfrm>
            <a:off x="8430008" y="1350746"/>
            <a:ext cx="3657942" cy="5390621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0" name="Google Shape;870;p39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1" name="Google Shape;87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39"/>
          <p:cNvSpPr txBox="1"/>
          <p:nvPr/>
        </p:nvSpPr>
        <p:spPr>
          <a:xfrm>
            <a:off x="709468" y="346724"/>
            <a:ext cx="7161544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상세 상품 페이지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검사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dirty="0"/>
          </a:p>
        </p:txBody>
      </p:sp>
      <p:sp>
        <p:nvSpPr>
          <p:cNvPr id="873" name="Google Shape;873;p39"/>
          <p:cNvSpPr txBox="1"/>
          <p:nvPr/>
        </p:nvSpPr>
        <p:spPr>
          <a:xfrm>
            <a:off x="8415867" y="1350746"/>
            <a:ext cx="3597318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171450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인원 선택의 총 명수가 잔여 석을 넘기지 못하도록 처리</a:t>
            </a:r>
            <a:endParaRPr 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endParaRPr lang="ko-KR" alt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내가 예약한 상품이라면 예약 한 상품임을 표시하여 예약 불가하도록 처리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endParaRPr 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예약할 상품이 이미 예약한 상품들의 날짜와 겹친다면 예약여부를 체크</a:t>
            </a:r>
            <a:endParaRPr 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9" name="Google Shape;889;p39"/>
          <p:cNvSpPr/>
          <p:nvPr/>
        </p:nvSpPr>
        <p:spPr>
          <a:xfrm>
            <a:off x="7225553" y="2111658"/>
            <a:ext cx="984992" cy="74808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" name="그래픽 6" descr="배지 1 단색으로 채워진">
            <a:extLst>
              <a:ext uri="{FF2B5EF4-FFF2-40B4-BE49-F238E27FC236}">
                <a16:creationId xmlns:a16="http://schemas.microsoft.com/office/drawing/2014/main" id="{4DCD3224-17C0-E303-2EB8-82B13B5DA3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377" y="1329396"/>
            <a:ext cx="389465" cy="389465"/>
          </a:xfrm>
          <a:prstGeom prst="rect">
            <a:avLst/>
          </a:prstGeom>
        </p:spPr>
      </p:pic>
      <p:pic>
        <p:nvPicPr>
          <p:cNvPr id="9" name="그래픽 8" descr="배지 단색으로 채워진">
            <a:extLst>
              <a:ext uri="{FF2B5EF4-FFF2-40B4-BE49-F238E27FC236}">
                <a16:creationId xmlns:a16="http://schemas.microsoft.com/office/drawing/2014/main" id="{9C569DEE-DF21-DCBB-33CD-43867D8D64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2920" y="3819771"/>
            <a:ext cx="388800" cy="388800"/>
          </a:xfrm>
          <a:prstGeom prst="rect">
            <a:avLst/>
          </a:prstGeom>
        </p:spPr>
      </p:pic>
      <p:sp>
        <p:nvSpPr>
          <p:cNvPr id="11" name="Google Shape;889;p39">
            <a:extLst>
              <a:ext uri="{FF2B5EF4-FFF2-40B4-BE49-F238E27FC236}">
                <a16:creationId xmlns:a16="http://schemas.microsoft.com/office/drawing/2014/main" id="{20E3B397-8E3F-C7A4-66A7-A6D99CD37B20}"/>
              </a:ext>
            </a:extLst>
          </p:cNvPr>
          <p:cNvSpPr/>
          <p:nvPr/>
        </p:nvSpPr>
        <p:spPr>
          <a:xfrm>
            <a:off x="511797" y="1297494"/>
            <a:ext cx="7829305" cy="244078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889;p39">
            <a:extLst>
              <a:ext uri="{FF2B5EF4-FFF2-40B4-BE49-F238E27FC236}">
                <a16:creationId xmlns:a16="http://schemas.microsoft.com/office/drawing/2014/main" id="{17E84C5E-6E76-7714-C292-442E69100B90}"/>
              </a:ext>
            </a:extLst>
          </p:cNvPr>
          <p:cNvSpPr/>
          <p:nvPr/>
        </p:nvSpPr>
        <p:spPr>
          <a:xfrm>
            <a:off x="878541" y="3018931"/>
            <a:ext cx="2716305" cy="3069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92C714-4142-33EB-98A5-945893C73A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680" y="3874847"/>
            <a:ext cx="3618286" cy="27871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Google Shape;889;p39">
            <a:extLst>
              <a:ext uri="{FF2B5EF4-FFF2-40B4-BE49-F238E27FC236}">
                <a16:creationId xmlns:a16="http://schemas.microsoft.com/office/drawing/2014/main" id="{BE714BA2-533E-FA79-5CF9-225AB4BB59A8}"/>
              </a:ext>
            </a:extLst>
          </p:cNvPr>
          <p:cNvSpPr/>
          <p:nvPr/>
        </p:nvSpPr>
        <p:spPr>
          <a:xfrm>
            <a:off x="392813" y="3819771"/>
            <a:ext cx="3657942" cy="294983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34BA36A-AA48-9433-42A5-9CCAB30F82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7176" y="3819075"/>
            <a:ext cx="3813925" cy="29222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래픽 17" descr="배지 3 단색으로 채워진">
            <a:extLst>
              <a:ext uri="{FF2B5EF4-FFF2-40B4-BE49-F238E27FC236}">
                <a16:creationId xmlns:a16="http://schemas.microsoft.com/office/drawing/2014/main" id="{B23AF1A1-B49B-11E8-CF1C-CDEC41B490C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93923" y="3791533"/>
            <a:ext cx="388800" cy="388800"/>
          </a:xfrm>
          <a:prstGeom prst="rect">
            <a:avLst/>
          </a:prstGeom>
        </p:spPr>
      </p:pic>
      <p:sp>
        <p:nvSpPr>
          <p:cNvPr id="19" name="Google Shape;889;p39">
            <a:extLst>
              <a:ext uri="{FF2B5EF4-FFF2-40B4-BE49-F238E27FC236}">
                <a16:creationId xmlns:a16="http://schemas.microsoft.com/office/drawing/2014/main" id="{51FB66EA-A7CC-4D4D-2D99-0E8C27C8C757}"/>
              </a:ext>
            </a:extLst>
          </p:cNvPr>
          <p:cNvSpPr/>
          <p:nvPr/>
        </p:nvSpPr>
        <p:spPr>
          <a:xfrm>
            <a:off x="4482723" y="3791531"/>
            <a:ext cx="3858378" cy="297807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035759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A31DD02-F423-1C68-5188-ADCBC9F57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722" y="1324390"/>
            <a:ext cx="3738701" cy="51868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217F42-3033-FFD7-8F2C-734ADAB83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39" y="1386591"/>
            <a:ext cx="4029904" cy="5060973"/>
          </a:xfrm>
          <a:prstGeom prst="rect">
            <a:avLst/>
          </a:prstGeom>
        </p:spPr>
      </p:pic>
      <p:sp>
        <p:nvSpPr>
          <p:cNvPr id="941" name="Google Shape;941;p42"/>
          <p:cNvSpPr/>
          <p:nvPr/>
        </p:nvSpPr>
        <p:spPr>
          <a:xfrm>
            <a:off x="8450578" y="1386592"/>
            <a:ext cx="3622086" cy="5363832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2" name="Google Shape;942;p42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3" name="Google Shape;943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42"/>
          <p:cNvSpPr txBox="1"/>
          <p:nvPr/>
        </p:nvSpPr>
        <p:spPr>
          <a:xfrm>
            <a:off x="8450578" y="1470383"/>
            <a:ext cx="3560315" cy="590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예약할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정보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예약자 정보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인원 및 가격 정보 제공  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예약자 정보는 바꿀 수 </a:t>
            </a:r>
            <a:r>
              <a:rPr lang="ko-KR" alt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없음현재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로그인 한 고객의 정보가 자동 기재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시 선택한 인원 수에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맞는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여행자 정보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작성테이블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제공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2-1.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사항마다 유효성 검사 실시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유효성 검사가 통과될 경우에만 경고 메시지가 삭제됨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ko-KR" altLang="en-US" dirty="0"/>
          </a:p>
          <a:p>
            <a:pPr marL="285750" indent="-171450">
              <a:buClr>
                <a:schemeClr val="dk1"/>
              </a:buClr>
              <a:buSzPts val="1800"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endParaRPr lang="ko-KR" alt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7" name="Google Shape;967;p42"/>
          <p:cNvSpPr/>
          <p:nvPr/>
        </p:nvSpPr>
        <p:spPr>
          <a:xfrm>
            <a:off x="377291" y="1324390"/>
            <a:ext cx="3980933" cy="518688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9" name="Google Shape;969;p42"/>
          <p:cNvSpPr txBox="1"/>
          <p:nvPr/>
        </p:nvSpPr>
        <p:spPr>
          <a:xfrm>
            <a:off x="709467" y="346724"/>
            <a:ext cx="7448415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예약 페이지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정보제공 및 유효성검사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dirty="0"/>
          </a:p>
        </p:txBody>
      </p:sp>
      <p:pic>
        <p:nvPicPr>
          <p:cNvPr id="4" name="그래픽 3" descr="배지 1 단색으로 채워진">
            <a:extLst>
              <a:ext uri="{FF2B5EF4-FFF2-40B4-BE49-F238E27FC236}">
                <a16:creationId xmlns:a16="http://schemas.microsoft.com/office/drawing/2014/main" id="{35F2FF17-F9AD-21F2-7740-964D31F976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8" y="1419683"/>
            <a:ext cx="389465" cy="389465"/>
          </a:xfrm>
          <a:prstGeom prst="rect">
            <a:avLst/>
          </a:prstGeom>
        </p:spPr>
      </p:pic>
      <p:pic>
        <p:nvPicPr>
          <p:cNvPr id="5" name="그래픽 4" descr="배지 단색으로 채워진">
            <a:extLst>
              <a:ext uri="{FF2B5EF4-FFF2-40B4-BE49-F238E27FC236}">
                <a16:creationId xmlns:a16="http://schemas.microsoft.com/office/drawing/2014/main" id="{66AF1F49-E9C5-11FD-B647-63DCD9F391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22409" y="1420348"/>
            <a:ext cx="388800" cy="388800"/>
          </a:xfrm>
          <a:prstGeom prst="rect">
            <a:avLst/>
          </a:prstGeom>
        </p:spPr>
      </p:pic>
      <p:sp>
        <p:nvSpPr>
          <p:cNvPr id="8" name="Google Shape;967;p42">
            <a:extLst>
              <a:ext uri="{FF2B5EF4-FFF2-40B4-BE49-F238E27FC236}">
                <a16:creationId xmlns:a16="http://schemas.microsoft.com/office/drawing/2014/main" id="{F60AB315-FCDF-4A0B-B306-A2A72A21C357}"/>
              </a:ext>
            </a:extLst>
          </p:cNvPr>
          <p:cNvSpPr/>
          <p:nvPr/>
        </p:nvSpPr>
        <p:spPr>
          <a:xfrm>
            <a:off x="4500290" y="1324390"/>
            <a:ext cx="3833134" cy="518688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43"/>
          <p:cNvSpPr/>
          <p:nvPr/>
        </p:nvSpPr>
        <p:spPr>
          <a:xfrm>
            <a:off x="8190286" y="1362635"/>
            <a:ext cx="3874092" cy="5389915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6" name="Google Shape;976;p43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77" name="Google Shape;97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43"/>
          <p:cNvSpPr/>
          <p:nvPr/>
        </p:nvSpPr>
        <p:spPr>
          <a:xfrm>
            <a:off x="3981183" y="6561838"/>
            <a:ext cx="1371169" cy="19071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F5D539A-98AF-B789-91BD-8B4CD902E2B7}"/>
              </a:ext>
            </a:extLst>
          </p:cNvPr>
          <p:cNvGrpSpPr/>
          <p:nvPr/>
        </p:nvGrpSpPr>
        <p:grpSpPr>
          <a:xfrm>
            <a:off x="386738" y="1496881"/>
            <a:ext cx="2949197" cy="5014395"/>
            <a:chOff x="709468" y="1615484"/>
            <a:chExt cx="2949197" cy="50143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9504CA0-E8FB-541F-C263-B60EFBEB5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468" y="1615484"/>
              <a:ext cx="2949196" cy="5014395"/>
            </a:xfrm>
            <a:prstGeom prst="rect">
              <a:avLst/>
            </a:prstGeom>
          </p:spPr>
        </p:pic>
        <p:sp>
          <p:nvSpPr>
            <p:cNvPr id="989" name="Google Shape;989;p43"/>
            <p:cNvSpPr/>
            <p:nvPr/>
          </p:nvSpPr>
          <p:spPr>
            <a:xfrm>
              <a:off x="709469" y="1615484"/>
              <a:ext cx="2949196" cy="4946354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90" name="Google Shape;990;p43"/>
          <p:cNvSpPr txBox="1"/>
          <p:nvPr/>
        </p:nvSpPr>
        <p:spPr>
          <a:xfrm>
            <a:off x="709468" y="346724"/>
            <a:ext cx="665055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예약 페이지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E910925-BBD5-41EB-E9C1-2DA49E46B871}"/>
              </a:ext>
            </a:extLst>
          </p:cNvPr>
          <p:cNvGrpSpPr/>
          <p:nvPr/>
        </p:nvGrpSpPr>
        <p:grpSpPr>
          <a:xfrm>
            <a:off x="3792923" y="1496881"/>
            <a:ext cx="3047446" cy="4989411"/>
            <a:chOff x="4500290" y="1453824"/>
            <a:chExt cx="3047446" cy="498941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335F676-3845-379D-69A5-14708A56B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0974" y="1487055"/>
              <a:ext cx="2903472" cy="4922947"/>
            </a:xfrm>
            <a:prstGeom prst="rect">
              <a:avLst/>
            </a:prstGeom>
          </p:spPr>
        </p:pic>
        <p:sp>
          <p:nvSpPr>
            <p:cNvPr id="9" name="Google Shape;967;p42">
              <a:extLst>
                <a:ext uri="{FF2B5EF4-FFF2-40B4-BE49-F238E27FC236}">
                  <a16:creationId xmlns:a16="http://schemas.microsoft.com/office/drawing/2014/main" id="{A6ED6E47-A690-FD7A-63D0-24BCAA42B0CF}"/>
                </a:ext>
              </a:extLst>
            </p:cNvPr>
            <p:cNvSpPr/>
            <p:nvPr/>
          </p:nvSpPr>
          <p:spPr>
            <a:xfrm>
              <a:off x="4500290" y="1453824"/>
              <a:ext cx="3047446" cy="4989411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768E23-72B5-12B5-1073-803332A53ADA}"/>
              </a:ext>
            </a:extLst>
          </p:cNvPr>
          <p:cNvGrpSpPr/>
          <p:nvPr/>
        </p:nvGrpSpPr>
        <p:grpSpPr>
          <a:xfrm>
            <a:off x="6921053" y="5012900"/>
            <a:ext cx="1205943" cy="1066892"/>
            <a:chOff x="6912356" y="4385371"/>
            <a:chExt cx="1205943" cy="106689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7A47BCF-72C7-4F23-96FA-6BD38BD10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2356" y="4385371"/>
              <a:ext cx="1205943" cy="1066892"/>
            </a:xfrm>
            <a:prstGeom prst="rect">
              <a:avLst/>
            </a:prstGeom>
          </p:spPr>
        </p:pic>
        <p:sp>
          <p:nvSpPr>
            <p:cNvPr id="13" name="Google Shape;967;p42">
              <a:extLst>
                <a:ext uri="{FF2B5EF4-FFF2-40B4-BE49-F238E27FC236}">
                  <a16:creationId xmlns:a16="http://schemas.microsoft.com/office/drawing/2014/main" id="{40B0A551-EB2F-696A-8216-0E25D0373EBE}"/>
                </a:ext>
              </a:extLst>
            </p:cNvPr>
            <p:cNvSpPr/>
            <p:nvPr/>
          </p:nvSpPr>
          <p:spPr>
            <a:xfrm>
              <a:off x="6912356" y="4385371"/>
              <a:ext cx="1205943" cy="1066892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5" name="그래픽 14" descr="배지 3 단색으로 채워진">
            <a:extLst>
              <a:ext uri="{FF2B5EF4-FFF2-40B4-BE49-F238E27FC236}">
                <a16:creationId xmlns:a16="http://schemas.microsoft.com/office/drawing/2014/main" id="{BCC34D44-11DA-965B-D22D-A6EFA48CFB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2840" y="1429505"/>
            <a:ext cx="388800" cy="388800"/>
          </a:xfrm>
          <a:prstGeom prst="rect">
            <a:avLst/>
          </a:prstGeom>
        </p:spPr>
      </p:pic>
      <p:pic>
        <p:nvPicPr>
          <p:cNvPr id="16" name="그래픽 15" descr="배지 단색으로 채워진">
            <a:extLst>
              <a:ext uri="{FF2B5EF4-FFF2-40B4-BE49-F238E27FC236}">
                <a16:creationId xmlns:a16="http://schemas.microsoft.com/office/drawing/2014/main" id="{1B28A5F8-2305-407E-1C4D-7B517ADC291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03659" y="4624100"/>
            <a:ext cx="388800" cy="388800"/>
          </a:xfrm>
          <a:prstGeom prst="rect">
            <a:avLst/>
          </a:prstGeom>
        </p:spPr>
      </p:pic>
      <p:pic>
        <p:nvPicPr>
          <p:cNvPr id="17" name="그래픽 16" descr="배지 1 단색으로 채워진">
            <a:extLst>
              <a:ext uri="{FF2B5EF4-FFF2-40B4-BE49-F238E27FC236}">
                <a16:creationId xmlns:a16="http://schemas.microsoft.com/office/drawing/2014/main" id="{A431154B-BCD0-482D-7118-0D56740F3F8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1428840"/>
            <a:ext cx="389465" cy="389465"/>
          </a:xfrm>
          <a:prstGeom prst="rect">
            <a:avLst/>
          </a:prstGeom>
        </p:spPr>
      </p:pic>
      <p:sp>
        <p:nvSpPr>
          <p:cNvPr id="18" name="Google Shape;967;p42">
            <a:extLst>
              <a:ext uri="{FF2B5EF4-FFF2-40B4-BE49-F238E27FC236}">
                <a16:creationId xmlns:a16="http://schemas.microsoft.com/office/drawing/2014/main" id="{5831DCC7-A954-59F7-9853-9B37D0E3B1C9}"/>
              </a:ext>
            </a:extLst>
          </p:cNvPr>
          <p:cNvSpPr/>
          <p:nvPr/>
        </p:nvSpPr>
        <p:spPr>
          <a:xfrm>
            <a:off x="526439" y="1979050"/>
            <a:ext cx="2700855" cy="26450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967;p42">
            <a:extLst>
              <a:ext uri="{FF2B5EF4-FFF2-40B4-BE49-F238E27FC236}">
                <a16:creationId xmlns:a16="http://schemas.microsoft.com/office/drawing/2014/main" id="{739BEB25-26E3-8800-F070-8535D7726AD6}"/>
              </a:ext>
            </a:extLst>
          </p:cNvPr>
          <p:cNvSpPr/>
          <p:nvPr/>
        </p:nvSpPr>
        <p:spPr>
          <a:xfrm>
            <a:off x="3949245" y="1979050"/>
            <a:ext cx="2700855" cy="26450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944;p42">
            <a:extLst>
              <a:ext uri="{FF2B5EF4-FFF2-40B4-BE49-F238E27FC236}">
                <a16:creationId xmlns:a16="http://schemas.microsoft.com/office/drawing/2014/main" id="{D9CC1353-4152-161B-410E-8B9FD948EBE3}"/>
              </a:ext>
            </a:extLst>
          </p:cNvPr>
          <p:cNvSpPr txBox="1"/>
          <p:nvPr/>
        </p:nvSpPr>
        <p:spPr>
          <a:xfrm>
            <a:off x="8126996" y="1360849"/>
            <a:ext cx="3937382" cy="55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쿠폰 적용 전 결제 정보 제공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r>
              <a:rPr lang="en-US" alt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1-1. </a:t>
            </a: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회원등급에 따른 할인율을  적용한 가격</a:t>
            </a:r>
            <a:endParaRPr lang="en-US" altLang="ko-KR"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r>
              <a:rPr lang="en-US" alt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1-2. </a:t>
            </a: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회원등급에 따른 적립 마일리지 표시</a:t>
            </a:r>
            <a:endParaRPr lang="en-US" altLang="ko-KR"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보유한 쿠폰 선택박스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쿠폰 적용 후 결제 정보 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3-1.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쿠폰 적용 시 쿠폰의 할인 가격을 적용을 적용한 최종 결제금액으로 변경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ko-KR" altLang="en-US" dirty="0"/>
          </a:p>
          <a:p>
            <a:pPr marL="285750" indent="-171450">
              <a:buClr>
                <a:schemeClr val="dk1"/>
              </a:buClr>
              <a:buSzPts val="1800"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endParaRPr lang="ko-KR" alt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/>
          <p:nvPr/>
        </p:nvSpPr>
        <p:spPr>
          <a:xfrm>
            <a:off x="709468" y="346724"/>
            <a:ext cx="319350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03-1 </a:t>
            </a:r>
            <a:r>
              <a:rPr lang="ko-KR" altLang="en-US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분석</a:t>
            </a:r>
          </a:p>
        </p:txBody>
      </p:sp>
      <p:sp>
        <p:nvSpPr>
          <p:cNvPr id="127" name="Google Shape;127;p3"/>
          <p:cNvSpPr txBox="1"/>
          <p:nvPr/>
        </p:nvSpPr>
        <p:spPr>
          <a:xfrm>
            <a:off x="623392" y="1611129"/>
            <a:ext cx="104270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065D57-3029-D3B7-08C9-4A8098BA5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676" y="5092244"/>
            <a:ext cx="539304" cy="5393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D6DBC48-2D21-F8B3-1B2D-29AF48CD1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326" y="5008753"/>
            <a:ext cx="731685" cy="7316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878DCA-9B9E-CADF-DC4B-CF2CA92DA0B8}"/>
              </a:ext>
            </a:extLst>
          </p:cNvPr>
          <p:cNvSpPr txBox="1"/>
          <p:nvPr/>
        </p:nvSpPr>
        <p:spPr>
          <a:xfrm>
            <a:off x="5132881" y="5748760"/>
            <a:ext cx="82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7275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396</a:t>
            </a:r>
            <a:r>
              <a:rPr lang="ko-KR" altLang="en-US" b="1" i="0" u="none" strike="noStrike" dirty="0">
                <a:solidFill>
                  <a:srgbClr val="4727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CC54A-1329-03F4-63C3-17FB4FEE3031}"/>
              </a:ext>
            </a:extLst>
          </p:cNvPr>
          <p:cNvSpPr txBox="1"/>
          <p:nvPr/>
        </p:nvSpPr>
        <p:spPr>
          <a:xfrm>
            <a:off x="6205271" y="5761460"/>
            <a:ext cx="113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0" u="none" strike="noStrike" dirty="0">
                <a:solidFill>
                  <a:srgbClr val="4727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46,929</a:t>
            </a:r>
            <a:r>
              <a:rPr lang="ko-KR" altLang="en-US" b="1" dirty="0">
                <a:solidFill>
                  <a:srgbClr val="47275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줄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FF2E8-B85E-DC14-2E9D-6A940D385E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366" y="1768162"/>
            <a:ext cx="5932344" cy="28803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123AC4-E743-EF7F-9C27-8122BB66F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0604" y="1779300"/>
            <a:ext cx="5816882" cy="286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73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AD8D238-B11E-7378-ACC0-ECAF923E1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898" y="1479402"/>
            <a:ext cx="5113463" cy="5082436"/>
          </a:xfrm>
          <a:prstGeom prst="rect">
            <a:avLst/>
          </a:prstGeom>
        </p:spPr>
      </p:pic>
      <p:sp>
        <p:nvSpPr>
          <p:cNvPr id="975" name="Google Shape;975;p43"/>
          <p:cNvSpPr/>
          <p:nvPr/>
        </p:nvSpPr>
        <p:spPr>
          <a:xfrm>
            <a:off x="8190286" y="1362635"/>
            <a:ext cx="3874092" cy="5389915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6" name="Google Shape;976;p43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77" name="Google Shape;977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43"/>
          <p:cNvSpPr/>
          <p:nvPr/>
        </p:nvSpPr>
        <p:spPr>
          <a:xfrm>
            <a:off x="3981183" y="6561838"/>
            <a:ext cx="1371169" cy="19071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0" name="Google Shape;990;p43"/>
          <p:cNvSpPr txBox="1"/>
          <p:nvPr/>
        </p:nvSpPr>
        <p:spPr>
          <a:xfrm>
            <a:off x="709468" y="346724"/>
            <a:ext cx="665055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결제완료</a:t>
            </a:r>
            <a:endParaRPr dirty="0"/>
          </a:p>
        </p:txBody>
      </p:sp>
      <p:pic>
        <p:nvPicPr>
          <p:cNvPr id="16" name="그래픽 15" descr="배지 단색으로 채워진">
            <a:extLst>
              <a:ext uri="{FF2B5EF4-FFF2-40B4-BE49-F238E27FC236}">
                <a16:creationId xmlns:a16="http://schemas.microsoft.com/office/drawing/2014/main" id="{1B28A5F8-2305-407E-1C4D-7B517ADC29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1282" y="5915018"/>
            <a:ext cx="388800" cy="388800"/>
          </a:xfrm>
          <a:prstGeom prst="rect">
            <a:avLst/>
          </a:prstGeom>
        </p:spPr>
      </p:pic>
      <p:pic>
        <p:nvPicPr>
          <p:cNvPr id="17" name="그래픽 16" descr="배지 1 단색으로 채워진">
            <a:extLst>
              <a:ext uri="{FF2B5EF4-FFF2-40B4-BE49-F238E27FC236}">
                <a16:creationId xmlns:a16="http://schemas.microsoft.com/office/drawing/2014/main" id="{A431154B-BCD0-482D-7118-0D56740F3F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15183" y="1479402"/>
            <a:ext cx="389465" cy="389465"/>
          </a:xfrm>
          <a:prstGeom prst="rect">
            <a:avLst/>
          </a:prstGeom>
        </p:spPr>
      </p:pic>
      <p:sp>
        <p:nvSpPr>
          <p:cNvPr id="19" name="Google Shape;967;p42">
            <a:extLst>
              <a:ext uri="{FF2B5EF4-FFF2-40B4-BE49-F238E27FC236}">
                <a16:creationId xmlns:a16="http://schemas.microsoft.com/office/drawing/2014/main" id="{739BEB25-26E3-8800-F070-8535D7726AD6}"/>
              </a:ext>
            </a:extLst>
          </p:cNvPr>
          <p:cNvSpPr/>
          <p:nvPr/>
        </p:nvSpPr>
        <p:spPr>
          <a:xfrm>
            <a:off x="1813681" y="1479402"/>
            <a:ext cx="5042970" cy="515448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944;p42">
            <a:extLst>
              <a:ext uri="{FF2B5EF4-FFF2-40B4-BE49-F238E27FC236}">
                <a16:creationId xmlns:a16="http://schemas.microsoft.com/office/drawing/2014/main" id="{D9CC1353-4152-161B-410E-8B9FD948EBE3}"/>
              </a:ext>
            </a:extLst>
          </p:cNvPr>
          <p:cNvSpPr txBox="1"/>
          <p:nvPr/>
        </p:nvSpPr>
        <p:spPr>
          <a:xfrm>
            <a:off x="8126996" y="1360849"/>
            <a:ext cx="3544197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 완료 후 예약 상품에 대한 간략한 정보 제공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구매내역 확인 버튼 클릭 시 마이페이지 예약 내역으로 이동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ko-KR" altLang="en-US" dirty="0"/>
          </a:p>
          <a:p>
            <a:pPr marL="285750" indent="-171450">
              <a:buClr>
                <a:schemeClr val="dk1"/>
              </a:buClr>
              <a:buSzPts val="1800"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endParaRPr lang="ko-KR" alt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516159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6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9" name="Google Shape;79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36"/>
          <p:cNvSpPr txBox="1"/>
          <p:nvPr/>
        </p:nvSpPr>
        <p:spPr>
          <a:xfrm>
            <a:off x="8083313" y="1470383"/>
            <a:ext cx="3933877" cy="4247276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항공권이 왕복인지 편도인지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선택할수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있게 구현했고 왕복을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가는 날짜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오는 날짜를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입력할수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있게 구현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편도를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가는 날짜만 나오게 구현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지역선택시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현재 갈수 있는 나라와 도시에 대해 선택할 수 있는 별도의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모달창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제공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인원과 좌석수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선택시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별도의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모달창을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제공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가능한 최대 인원은 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명으로 제한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114300">
              <a:buClr>
                <a:schemeClr val="dk1"/>
              </a:buClr>
              <a:buSzPts val="1800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</a:p>
          <a:p>
            <a:pPr marL="285750" indent="-171450"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7" name="Google Shape;807;p36"/>
          <p:cNvSpPr txBox="1"/>
          <p:nvPr/>
        </p:nvSpPr>
        <p:spPr>
          <a:xfrm>
            <a:off x="709468" y="346724"/>
            <a:ext cx="2574744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항공</a:t>
            </a: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검색</a:t>
            </a:r>
            <a:endParaRPr dirty="0"/>
          </a:p>
        </p:txBody>
      </p:sp>
      <p:sp>
        <p:nvSpPr>
          <p:cNvPr id="808" name="Google Shape;808;p36"/>
          <p:cNvSpPr/>
          <p:nvPr/>
        </p:nvSpPr>
        <p:spPr>
          <a:xfrm>
            <a:off x="407368" y="1413110"/>
            <a:ext cx="7416824" cy="5328258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" name="그래픽 10" descr="배지 1 단색으로 채워진">
            <a:extLst>
              <a:ext uri="{FF2B5EF4-FFF2-40B4-BE49-F238E27FC236}">
                <a16:creationId xmlns:a16="http://schemas.microsoft.com/office/drawing/2014/main" id="{3AD1B313-DB1E-B54D-FFB2-3C8B4ED652DD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6" y="1674901"/>
            <a:ext cx="389465" cy="389465"/>
          </a:xfrm>
          <a:prstGeom prst="rect">
            <a:avLst/>
          </a:prstGeom>
        </p:spPr>
      </p:pic>
      <p:pic>
        <p:nvPicPr>
          <p:cNvPr id="24" name="그래픽 23" descr="배지 단색으로 채워진">
            <a:extLst>
              <a:ext uri="{FF2B5EF4-FFF2-40B4-BE49-F238E27FC236}">
                <a16:creationId xmlns:a16="http://schemas.microsoft.com/office/drawing/2014/main" id="{70D81251-41A9-D89B-B740-B4C881011B0B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5" y="3645373"/>
            <a:ext cx="388800" cy="388800"/>
          </a:xfrm>
          <a:prstGeom prst="rect">
            <a:avLst/>
          </a:prstGeom>
        </p:spPr>
      </p:pic>
      <p:pic>
        <p:nvPicPr>
          <p:cNvPr id="25" name="그래픽 24" descr="배지 3 단색으로 채워진">
            <a:extLst>
              <a:ext uri="{FF2B5EF4-FFF2-40B4-BE49-F238E27FC236}">
                <a16:creationId xmlns:a16="http://schemas.microsoft.com/office/drawing/2014/main" id="{5848D705-9DB0-4DA9-ECDB-8A229CDD4493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386" y="3657373"/>
            <a:ext cx="388800" cy="388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74" y="2061759"/>
            <a:ext cx="7107212" cy="15322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748" y="3740374"/>
            <a:ext cx="2678985" cy="2592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186" y="3683721"/>
            <a:ext cx="2525927" cy="27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60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7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26" name="Google Shape;82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37"/>
          <p:cNvSpPr txBox="1"/>
          <p:nvPr/>
        </p:nvSpPr>
        <p:spPr>
          <a:xfrm>
            <a:off x="709468" y="346724"/>
            <a:ext cx="4514377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항공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검색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가는 항공편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/>
          </a:p>
        </p:txBody>
      </p:sp>
      <p:grpSp>
        <p:nvGrpSpPr>
          <p:cNvPr id="832" name="Google Shape;832;p37"/>
          <p:cNvGrpSpPr/>
          <p:nvPr/>
        </p:nvGrpSpPr>
        <p:grpSpPr>
          <a:xfrm>
            <a:off x="8373072" y="1355340"/>
            <a:ext cx="3643790" cy="5458035"/>
            <a:chOff x="8256240" y="1700808"/>
            <a:chExt cx="3643790" cy="4248472"/>
          </a:xfrm>
        </p:grpSpPr>
        <p:sp>
          <p:nvSpPr>
            <p:cNvPr id="833" name="Google Shape;833;p37"/>
            <p:cNvSpPr/>
            <p:nvPr/>
          </p:nvSpPr>
          <p:spPr>
            <a:xfrm>
              <a:off x="8256240" y="1700808"/>
              <a:ext cx="3600400" cy="4248472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4" name="Google Shape;834;p37"/>
            <p:cNvSpPr txBox="1"/>
            <p:nvPr/>
          </p:nvSpPr>
          <p:spPr>
            <a:xfrm>
              <a:off x="8354811" y="1808528"/>
              <a:ext cx="3501829" cy="201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ko-KR" altLang="en-US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검색 조건에 맞게 </a:t>
              </a:r>
              <a:endPara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R="0" lvl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</a:pPr>
              <a:r>
                <a:rPr lang="en-US" altLang="ko-KR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</a:t>
              </a:r>
              <a:r>
                <a:rPr lang="ko-KR" altLang="en-US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검색후</a:t>
              </a:r>
              <a:r>
                <a:rPr lang="ko-KR" altLang="en-US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나오는 페이지</a:t>
              </a:r>
              <a:endParaRPr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ko-KR" alt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출발 날짜에 맞는 항공편 여러가지가 나오며 필터와 정렬을 함께 적용한 결과를 조회 </a:t>
              </a:r>
              <a:endPara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5" name="Google Shape;835;p37"/>
            <p:cNvSpPr txBox="1"/>
            <p:nvPr/>
          </p:nvSpPr>
          <p:spPr>
            <a:xfrm>
              <a:off x="8398201" y="3359023"/>
              <a:ext cx="3501829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</a:t>
              </a:r>
              <a:r>
                <a:rPr lang="ko-KR" alt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정렬은 정렬 </a:t>
              </a:r>
              <a:r>
                <a:rPr lang="ko-KR" altLang="en-US" sz="18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종류중</a:t>
              </a:r>
              <a:r>
                <a:rPr lang="ko-KR" alt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r>
                <a:rPr lang="ko-KR" altLang="en-US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가지만 선택 가능</a:t>
              </a:r>
              <a:endPara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38" name="Google Shape;838;p37"/>
          <p:cNvSpPr/>
          <p:nvPr/>
        </p:nvSpPr>
        <p:spPr>
          <a:xfrm>
            <a:off x="623392" y="1312226"/>
            <a:ext cx="7546772" cy="5501150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865" y="1355340"/>
            <a:ext cx="6431692" cy="4027842"/>
          </a:xfrm>
          <a:prstGeom prst="rect">
            <a:avLst/>
          </a:prstGeom>
        </p:spPr>
      </p:pic>
      <p:sp>
        <p:nvSpPr>
          <p:cNvPr id="20" name="Google Shape;861;p38">
            <a:extLst>
              <a:ext uri="{FF2B5EF4-FFF2-40B4-BE49-F238E27FC236}">
                <a16:creationId xmlns:a16="http://schemas.microsoft.com/office/drawing/2014/main" id="{1401AFB6-AAA4-78E0-41DF-67C412D3224A}"/>
              </a:ext>
            </a:extLst>
          </p:cNvPr>
          <p:cNvSpPr/>
          <p:nvPr/>
        </p:nvSpPr>
        <p:spPr>
          <a:xfrm>
            <a:off x="1052475" y="1406153"/>
            <a:ext cx="1317158" cy="193458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그래픽 7" descr="배지 단색으로 채워진">
            <a:extLst>
              <a:ext uri="{FF2B5EF4-FFF2-40B4-BE49-F238E27FC236}">
                <a16:creationId xmlns:a16="http://schemas.microsoft.com/office/drawing/2014/main" id="{260C87DB-C214-8CEF-AC06-B4B30526592A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6" y="1350314"/>
            <a:ext cx="388800" cy="388800"/>
          </a:xfrm>
          <a:prstGeom prst="rect">
            <a:avLst/>
          </a:prstGeom>
        </p:spPr>
      </p:pic>
      <p:sp>
        <p:nvSpPr>
          <p:cNvPr id="21" name="Google Shape;861;p38">
            <a:extLst>
              <a:ext uri="{FF2B5EF4-FFF2-40B4-BE49-F238E27FC236}">
                <a16:creationId xmlns:a16="http://schemas.microsoft.com/office/drawing/2014/main" id="{1401AFB6-AAA4-78E0-41DF-67C412D3224A}"/>
              </a:ext>
            </a:extLst>
          </p:cNvPr>
          <p:cNvSpPr/>
          <p:nvPr/>
        </p:nvSpPr>
        <p:spPr>
          <a:xfrm>
            <a:off x="5297702" y="1355340"/>
            <a:ext cx="1832146" cy="41720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835;p37"/>
          <p:cNvSpPr txBox="1"/>
          <p:nvPr/>
        </p:nvSpPr>
        <p:spPr>
          <a:xfrm>
            <a:off x="8471642" y="4246190"/>
            <a:ext cx="350182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필터는 각 필터 종류별 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가지 씩 선택가능하고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적용된 필터에 적합한 항공 결과를 조회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835;p37"/>
          <p:cNvSpPr txBox="1"/>
          <p:nvPr/>
        </p:nvSpPr>
        <p:spPr>
          <a:xfrm>
            <a:off x="8471643" y="5383182"/>
            <a:ext cx="350182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적용한 필터에 적합한 상품이 없을 경우 상품이 나오지 않음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" name="그래픽 4" descr="배지 3 단색으로 채워진">
            <a:extLst>
              <a:ext uri="{FF2B5EF4-FFF2-40B4-BE49-F238E27FC236}">
                <a16:creationId xmlns:a16="http://schemas.microsoft.com/office/drawing/2014/main" id="{D5F27DE5-E265-5495-7DEB-770203E83DAD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66" y="1370847"/>
            <a:ext cx="388800" cy="388800"/>
          </a:xfrm>
          <a:prstGeom prst="rect">
            <a:avLst/>
          </a:prstGeom>
        </p:spPr>
      </p:pic>
      <p:pic>
        <p:nvPicPr>
          <p:cNvPr id="9" name="그래픽 8" descr="배지 1 단색으로 채워진">
            <a:extLst>
              <a:ext uri="{FF2B5EF4-FFF2-40B4-BE49-F238E27FC236}">
                <a16:creationId xmlns:a16="http://schemas.microsoft.com/office/drawing/2014/main" id="{3F81B393-269F-ED39-015E-562D31220882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14" y="1420751"/>
            <a:ext cx="389465" cy="38946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66" y="5171093"/>
            <a:ext cx="7028132" cy="1686907"/>
          </a:xfrm>
          <a:prstGeom prst="rect">
            <a:avLst/>
          </a:prstGeom>
        </p:spPr>
      </p:pic>
      <p:sp>
        <p:nvSpPr>
          <p:cNvPr id="29" name="Google Shape;861;p38">
            <a:extLst>
              <a:ext uri="{FF2B5EF4-FFF2-40B4-BE49-F238E27FC236}">
                <a16:creationId xmlns:a16="http://schemas.microsoft.com/office/drawing/2014/main" id="{1401AFB6-AAA4-78E0-41DF-67C412D3224A}"/>
              </a:ext>
            </a:extLst>
          </p:cNvPr>
          <p:cNvSpPr/>
          <p:nvPr/>
        </p:nvSpPr>
        <p:spPr>
          <a:xfrm>
            <a:off x="2084319" y="5267320"/>
            <a:ext cx="5646146" cy="141010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" name="그래픽 14" descr="배지 4 단색으로 채워진">
            <a:extLst>
              <a:ext uri="{FF2B5EF4-FFF2-40B4-BE49-F238E27FC236}">
                <a16:creationId xmlns:a16="http://schemas.microsoft.com/office/drawing/2014/main" id="{FD05FDF4-9225-A859-C724-C3A307545449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19" y="5073773"/>
            <a:ext cx="388800" cy="3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068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/>
          <p:nvPr/>
        </p:nvSpPr>
        <p:spPr>
          <a:xfrm>
            <a:off x="7909212" y="1465603"/>
            <a:ext cx="4103111" cy="3538884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5" name="Google Shape;845;p38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6" name="Google Shape;8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38"/>
          <p:cNvSpPr txBox="1"/>
          <p:nvPr/>
        </p:nvSpPr>
        <p:spPr>
          <a:xfrm>
            <a:off x="7909212" y="1465602"/>
            <a:ext cx="4282789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일자에 맞는 오는 항공편 여러가지가  나오며 가는 항공편과 마찬가지로 여러가지 정렬과 필터가 적용가능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가는 항공편과 오는 항공편을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클릭했을시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다른 항공편들은 모두 사라지고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예약하기 버튼 생성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ko-KR" altLang="en-US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예약하기 버튼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로그인 여부 확인</a:t>
            </a:r>
            <a:endParaRPr lang="ko-KR" alt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0" name="Google Shape;860;p38"/>
          <p:cNvSpPr/>
          <p:nvPr/>
        </p:nvSpPr>
        <p:spPr>
          <a:xfrm>
            <a:off x="7077824" y="2033766"/>
            <a:ext cx="421341" cy="15065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827;p37"/>
          <p:cNvSpPr txBox="1"/>
          <p:nvPr/>
        </p:nvSpPr>
        <p:spPr>
          <a:xfrm>
            <a:off x="709468" y="346724"/>
            <a:ext cx="4514377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항공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검색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오는 항공편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2379"/>
            <a:ext cx="7704437" cy="3089188"/>
          </a:xfrm>
          <a:prstGeom prst="rect">
            <a:avLst/>
          </a:prstGeom>
        </p:spPr>
      </p:pic>
      <p:sp>
        <p:nvSpPr>
          <p:cNvPr id="28" name="Google Shape;861;p38">
            <a:extLst>
              <a:ext uri="{FF2B5EF4-FFF2-40B4-BE49-F238E27FC236}">
                <a16:creationId xmlns:a16="http://schemas.microsoft.com/office/drawing/2014/main" id="{1401AFB6-AAA4-78E0-41DF-67C412D3224A}"/>
              </a:ext>
            </a:extLst>
          </p:cNvPr>
          <p:cNvSpPr/>
          <p:nvPr/>
        </p:nvSpPr>
        <p:spPr>
          <a:xfrm>
            <a:off x="528953" y="1940011"/>
            <a:ext cx="7208647" cy="72904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27" y="4375391"/>
            <a:ext cx="7630298" cy="2298502"/>
          </a:xfrm>
          <a:prstGeom prst="rect">
            <a:avLst/>
          </a:prstGeom>
        </p:spPr>
      </p:pic>
      <p:sp>
        <p:nvSpPr>
          <p:cNvPr id="30" name="Google Shape;861;p38">
            <a:extLst>
              <a:ext uri="{FF2B5EF4-FFF2-40B4-BE49-F238E27FC236}">
                <a16:creationId xmlns:a16="http://schemas.microsoft.com/office/drawing/2014/main" id="{1401AFB6-AAA4-78E0-41DF-67C412D3224A}"/>
              </a:ext>
            </a:extLst>
          </p:cNvPr>
          <p:cNvSpPr/>
          <p:nvPr/>
        </p:nvSpPr>
        <p:spPr>
          <a:xfrm>
            <a:off x="2953265" y="6339015"/>
            <a:ext cx="1390135" cy="38379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" name="그래픽 6" descr="배지 1 단색으로 채워진">
            <a:extLst>
              <a:ext uri="{FF2B5EF4-FFF2-40B4-BE49-F238E27FC236}">
                <a16:creationId xmlns:a16="http://schemas.microsoft.com/office/drawing/2014/main" id="{302E7FC1-AF23-03E3-2264-79A7650807F5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30" y="1693600"/>
            <a:ext cx="389465" cy="389465"/>
          </a:xfrm>
          <a:prstGeom prst="rect">
            <a:avLst/>
          </a:prstGeom>
        </p:spPr>
      </p:pic>
      <p:pic>
        <p:nvPicPr>
          <p:cNvPr id="32" name="그래픽 7" descr="배지 단색으로 채워진">
            <a:extLst>
              <a:ext uri="{FF2B5EF4-FFF2-40B4-BE49-F238E27FC236}">
                <a16:creationId xmlns:a16="http://schemas.microsoft.com/office/drawing/2014/main" id="{E3540019-9512-5319-A009-0B2025684D02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187" y="6144615"/>
            <a:ext cx="388800" cy="3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493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/>
          <p:nvPr/>
        </p:nvSpPr>
        <p:spPr>
          <a:xfrm>
            <a:off x="7920993" y="1484161"/>
            <a:ext cx="4103111" cy="1735728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5" name="Google Shape;845;p38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6" name="Google Shape;8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38"/>
          <p:cNvSpPr/>
          <p:nvPr/>
        </p:nvSpPr>
        <p:spPr>
          <a:xfrm>
            <a:off x="7077824" y="2033766"/>
            <a:ext cx="421341" cy="15065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848;p38">
            <a:extLst>
              <a:ext uri="{FF2B5EF4-FFF2-40B4-BE49-F238E27FC236}">
                <a16:creationId xmlns:a16="http://schemas.microsoft.com/office/drawing/2014/main" id="{0E4B35DB-65A5-34E6-E214-04878CD9BEB1}"/>
              </a:ext>
            </a:extLst>
          </p:cNvPr>
          <p:cNvSpPr txBox="1"/>
          <p:nvPr/>
        </p:nvSpPr>
        <p:spPr>
          <a:xfrm>
            <a:off x="7909212" y="1465602"/>
            <a:ext cx="4282789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예약하기 버튼 </a:t>
            </a:r>
            <a:r>
              <a:rPr lang="ko-KR" alt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로그인이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안되어 있으면 로그인 페이지로 이동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로그인이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되면 다시 예약하기 페이지로 이동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ko-KR" alt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827;p37"/>
          <p:cNvSpPr txBox="1"/>
          <p:nvPr/>
        </p:nvSpPr>
        <p:spPr>
          <a:xfrm>
            <a:off x="709468" y="346724"/>
            <a:ext cx="4514377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항공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검색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여부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62" y="1484160"/>
            <a:ext cx="2956267" cy="4138545"/>
          </a:xfrm>
          <a:prstGeom prst="rect">
            <a:avLst/>
          </a:prstGeom>
        </p:spPr>
      </p:pic>
      <p:pic>
        <p:nvPicPr>
          <p:cNvPr id="20" name="그래픽 6" descr="배지 1 단색으로 채워진">
            <a:extLst>
              <a:ext uri="{FF2B5EF4-FFF2-40B4-BE49-F238E27FC236}">
                <a16:creationId xmlns:a16="http://schemas.microsoft.com/office/drawing/2014/main" id="{302E7FC1-AF23-03E3-2264-79A7650807F5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2" y="1465602"/>
            <a:ext cx="389465" cy="3894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068" y="1692876"/>
            <a:ext cx="4771028" cy="4936524"/>
          </a:xfrm>
          <a:prstGeom prst="rect">
            <a:avLst/>
          </a:prstGeom>
        </p:spPr>
      </p:pic>
      <p:pic>
        <p:nvPicPr>
          <p:cNvPr id="21" name="그래픽 7" descr="배지 단색으로 채워진">
            <a:extLst>
              <a:ext uri="{FF2B5EF4-FFF2-40B4-BE49-F238E27FC236}">
                <a16:creationId xmlns:a16="http://schemas.microsoft.com/office/drawing/2014/main" id="{E3540019-9512-5319-A009-0B2025684D02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487" y="1394118"/>
            <a:ext cx="388800" cy="388800"/>
          </a:xfrm>
          <a:prstGeom prst="rect">
            <a:avLst/>
          </a:prstGeom>
        </p:spPr>
      </p:pic>
      <p:sp>
        <p:nvSpPr>
          <p:cNvPr id="22" name="Google Shape;861;p38">
            <a:extLst>
              <a:ext uri="{FF2B5EF4-FFF2-40B4-BE49-F238E27FC236}">
                <a16:creationId xmlns:a16="http://schemas.microsoft.com/office/drawing/2014/main" id="{1401AFB6-AAA4-78E0-41DF-67C412D3224A}"/>
              </a:ext>
            </a:extLst>
          </p:cNvPr>
          <p:cNvSpPr/>
          <p:nvPr/>
        </p:nvSpPr>
        <p:spPr>
          <a:xfrm>
            <a:off x="298780" y="1795275"/>
            <a:ext cx="2683288" cy="338220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196278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9"/>
          <p:cNvSpPr/>
          <p:nvPr/>
        </p:nvSpPr>
        <p:spPr>
          <a:xfrm>
            <a:off x="8430008" y="1350746"/>
            <a:ext cx="3657942" cy="2918513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0" name="Google Shape;870;p39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1" name="Google Shape;87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39"/>
          <p:cNvSpPr txBox="1"/>
          <p:nvPr/>
        </p:nvSpPr>
        <p:spPr>
          <a:xfrm>
            <a:off x="8415867" y="1350746"/>
            <a:ext cx="3597318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선택한 가는 항공편 과 오는 항공편의 일정들의 정보가 나온다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가는 항공편의 금액과 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오는 항공편의 금액과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인원수와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합산된결제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예정금액이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나온다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2" name="Google Shape;882;p39"/>
          <p:cNvSpPr/>
          <p:nvPr/>
        </p:nvSpPr>
        <p:spPr>
          <a:xfrm>
            <a:off x="3017457" y="1480167"/>
            <a:ext cx="2639272" cy="30077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0" name="Google Shape;890;p39"/>
          <p:cNvSpPr/>
          <p:nvPr/>
        </p:nvSpPr>
        <p:spPr>
          <a:xfrm>
            <a:off x="479376" y="1324390"/>
            <a:ext cx="7776864" cy="5416978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1" name="Google Shape;891;p39"/>
          <p:cNvSpPr/>
          <p:nvPr/>
        </p:nvSpPr>
        <p:spPr>
          <a:xfrm>
            <a:off x="752613" y="1402681"/>
            <a:ext cx="7404156" cy="4521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827;p37"/>
          <p:cNvSpPr txBox="1"/>
          <p:nvPr/>
        </p:nvSpPr>
        <p:spPr>
          <a:xfrm>
            <a:off x="709468" y="346724"/>
            <a:ext cx="4514377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항공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예약하기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86" y="1402681"/>
            <a:ext cx="7408014" cy="5115508"/>
          </a:xfrm>
          <a:prstGeom prst="rect">
            <a:avLst/>
          </a:prstGeom>
        </p:spPr>
      </p:pic>
      <p:sp>
        <p:nvSpPr>
          <p:cNvPr id="20" name="Google Shape;861;p38">
            <a:extLst>
              <a:ext uri="{FF2B5EF4-FFF2-40B4-BE49-F238E27FC236}">
                <a16:creationId xmlns:a16="http://schemas.microsoft.com/office/drawing/2014/main" id="{C0634CE8-5859-7FA1-F6A3-79919F83372F}"/>
              </a:ext>
            </a:extLst>
          </p:cNvPr>
          <p:cNvSpPr/>
          <p:nvPr/>
        </p:nvSpPr>
        <p:spPr>
          <a:xfrm>
            <a:off x="479376" y="1836568"/>
            <a:ext cx="5177353" cy="475910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861;p38">
            <a:extLst>
              <a:ext uri="{FF2B5EF4-FFF2-40B4-BE49-F238E27FC236}">
                <a16:creationId xmlns:a16="http://schemas.microsoft.com/office/drawing/2014/main" id="{C0634CE8-5859-7FA1-F6A3-79919F83372F}"/>
              </a:ext>
            </a:extLst>
          </p:cNvPr>
          <p:cNvSpPr/>
          <p:nvPr/>
        </p:nvSpPr>
        <p:spPr>
          <a:xfrm>
            <a:off x="5955957" y="3361037"/>
            <a:ext cx="1921475" cy="232307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" name="그래픽 3" descr="배지 1 단색으로 채워진">
            <a:extLst>
              <a:ext uri="{FF2B5EF4-FFF2-40B4-BE49-F238E27FC236}">
                <a16:creationId xmlns:a16="http://schemas.microsoft.com/office/drawing/2014/main" id="{35F2FF17-F9AD-21F2-7740-964D31F976AE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59" y="1899263"/>
            <a:ext cx="389465" cy="389465"/>
          </a:xfrm>
          <a:prstGeom prst="rect">
            <a:avLst/>
          </a:prstGeom>
        </p:spPr>
      </p:pic>
      <p:pic>
        <p:nvPicPr>
          <p:cNvPr id="23" name="그래픽 4" descr="배지 단색으로 채워진">
            <a:extLst>
              <a:ext uri="{FF2B5EF4-FFF2-40B4-BE49-F238E27FC236}">
                <a16:creationId xmlns:a16="http://schemas.microsoft.com/office/drawing/2014/main" id="{66AF1F49-E9C5-11FD-B647-63DCD9F391E6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600" y="2943458"/>
            <a:ext cx="388800" cy="3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165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9"/>
          <p:cNvSpPr/>
          <p:nvPr/>
        </p:nvSpPr>
        <p:spPr>
          <a:xfrm>
            <a:off x="8306440" y="1523741"/>
            <a:ext cx="3657942" cy="2776411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0" name="Google Shape;870;p39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1" name="Google Shape;87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39"/>
          <p:cNvSpPr txBox="1"/>
          <p:nvPr/>
        </p:nvSpPr>
        <p:spPr>
          <a:xfrm>
            <a:off x="8415867" y="1350746"/>
            <a:ext cx="3597318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약관의 모든 동의를 해야지 다음단계로 넘어간다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ko-KR" alt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동의를 하지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않을시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전체약관에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동의를 해달라는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경고창을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띄워 유효성 검사를 진행한다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827;p37"/>
          <p:cNvSpPr txBox="1"/>
          <p:nvPr/>
        </p:nvSpPr>
        <p:spPr>
          <a:xfrm>
            <a:off x="709468" y="346724"/>
            <a:ext cx="4514377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항공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약관동의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216" y="5554362"/>
            <a:ext cx="5963937" cy="10140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107" y="1692934"/>
            <a:ext cx="6975012" cy="3651184"/>
          </a:xfrm>
          <a:prstGeom prst="rect">
            <a:avLst/>
          </a:prstGeom>
        </p:spPr>
      </p:pic>
      <p:sp>
        <p:nvSpPr>
          <p:cNvPr id="16" name="Google Shape;967;p42"/>
          <p:cNvSpPr/>
          <p:nvPr/>
        </p:nvSpPr>
        <p:spPr>
          <a:xfrm>
            <a:off x="377291" y="1615484"/>
            <a:ext cx="7463071" cy="372863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래픽 3" descr="배지 1 단색으로 채워진">
            <a:extLst>
              <a:ext uri="{FF2B5EF4-FFF2-40B4-BE49-F238E27FC236}">
                <a16:creationId xmlns:a16="http://schemas.microsoft.com/office/drawing/2014/main" id="{35F2FF17-F9AD-21F2-7740-964D31F976AE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09" y="1692934"/>
            <a:ext cx="389465" cy="389465"/>
          </a:xfrm>
          <a:prstGeom prst="rect">
            <a:avLst/>
          </a:prstGeom>
        </p:spPr>
      </p:pic>
      <p:pic>
        <p:nvPicPr>
          <p:cNvPr id="18" name="그래픽 4" descr="배지 단색으로 채워진">
            <a:extLst>
              <a:ext uri="{FF2B5EF4-FFF2-40B4-BE49-F238E27FC236}">
                <a16:creationId xmlns:a16="http://schemas.microsoft.com/office/drawing/2014/main" id="{66AF1F49-E9C5-11FD-B647-63DCD9F391E6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5496442"/>
            <a:ext cx="388800" cy="3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971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62" y="3601410"/>
            <a:ext cx="6335942" cy="31509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04" y="1410324"/>
            <a:ext cx="5786156" cy="2228777"/>
          </a:xfrm>
          <a:prstGeom prst="rect">
            <a:avLst/>
          </a:prstGeom>
        </p:spPr>
      </p:pic>
      <p:sp>
        <p:nvSpPr>
          <p:cNvPr id="869" name="Google Shape;869;p39"/>
          <p:cNvSpPr/>
          <p:nvPr/>
        </p:nvSpPr>
        <p:spPr>
          <a:xfrm>
            <a:off x="8430008" y="1350746"/>
            <a:ext cx="3657942" cy="4753492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로그인한 회원의 정보를 불러온다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예약자 정보는 수정 불가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114300"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선택한 인원 수 만큼 여행자 정보를 입력하는 창이 있으며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각각의 창들은 유효성 검사를 진행함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2-1.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유효성 검사가 통과될 경우에만 경고메세지가 삭제됨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0" name="Google Shape;870;p39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1" name="Google Shape;871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827;p37"/>
          <p:cNvSpPr txBox="1"/>
          <p:nvPr/>
        </p:nvSpPr>
        <p:spPr>
          <a:xfrm>
            <a:off x="709468" y="346724"/>
            <a:ext cx="6964078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항공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25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예약페이지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정보제공 및 </a:t>
            </a:r>
            <a:r>
              <a:rPr lang="ko-KR" altLang="en-US" sz="25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유효성검사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dirty="0"/>
          </a:p>
        </p:txBody>
      </p:sp>
      <p:sp>
        <p:nvSpPr>
          <p:cNvPr id="14" name="Google Shape;889;p39">
            <a:extLst>
              <a:ext uri="{FF2B5EF4-FFF2-40B4-BE49-F238E27FC236}">
                <a16:creationId xmlns:a16="http://schemas.microsoft.com/office/drawing/2014/main" id="{61287543-D7B5-8F96-DAAC-DC2731508024}"/>
              </a:ext>
            </a:extLst>
          </p:cNvPr>
          <p:cNvSpPr/>
          <p:nvPr/>
        </p:nvSpPr>
        <p:spPr>
          <a:xfrm>
            <a:off x="574590" y="2029665"/>
            <a:ext cx="5739714" cy="151809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" name="그래픽 6" descr="배지 1 단색으로 채워진">
            <a:extLst>
              <a:ext uri="{FF2B5EF4-FFF2-40B4-BE49-F238E27FC236}">
                <a16:creationId xmlns:a16="http://schemas.microsoft.com/office/drawing/2014/main" id="{4DCD3224-17C0-E303-2EB8-82B13B5DA340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07" y="1976010"/>
            <a:ext cx="389465" cy="389465"/>
          </a:xfrm>
          <a:prstGeom prst="rect">
            <a:avLst/>
          </a:prstGeom>
        </p:spPr>
      </p:pic>
      <p:pic>
        <p:nvPicPr>
          <p:cNvPr id="17" name="그래픽 16" descr="배지 단색으로 채워진">
            <a:extLst>
              <a:ext uri="{FF2B5EF4-FFF2-40B4-BE49-F238E27FC236}">
                <a16:creationId xmlns:a16="http://schemas.microsoft.com/office/drawing/2014/main" id="{DA2B05F1-7010-B872-D097-4D5988086971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28" y="3851655"/>
            <a:ext cx="388800" cy="388800"/>
          </a:xfrm>
          <a:prstGeom prst="rect">
            <a:avLst/>
          </a:prstGeom>
        </p:spPr>
      </p:pic>
      <p:sp>
        <p:nvSpPr>
          <p:cNvPr id="23" name="Google Shape;889;p39">
            <a:extLst>
              <a:ext uri="{FF2B5EF4-FFF2-40B4-BE49-F238E27FC236}">
                <a16:creationId xmlns:a16="http://schemas.microsoft.com/office/drawing/2014/main" id="{61287543-D7B5-8F96-DAAC-DC2731508024}"/>
              </a:ext>
            </a:extLst>
          </p:cNvPr>
          <p:cNvSpPr/>
          <p:nvPr/>
        </p:nvSpPr>
        <p:spPr>
          <a:xfrm>
            <a:off x="677469" y="3594360"/>
            <a:ext cx="6532699" cy="310300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244815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9"/>
          <p:cNvSpPr/>
          <p:nvPr/>
        </p:nvSpPr>
        <p:spPr>
          <a:xfrm>
            <a:off x="8430008" y="1350747"/>
            <a:ext cx="3657942" cy="2862282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0" name="Google Shape;870;p39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1" name="Google Shape;87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39"/>
          <p:cNvSpPr txBox="1"/>
          <p:nvPr/>
        </p:nvSpPr>
        <p:spPr>
          <a:xfrm>
            <a:off x="8415867" y="1350746"/>
            <a:ext cx="3597318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선택한 인원수와 결제 금액이 나오고 만약 쿠폰이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있을경우에는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해당 쿠폰이 있다고 나오며 쿠폰 적용가능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쿠폰이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없을경우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페이지 상단에 쿠폰다운로드 창에서 즉시 다운받아서 사용가능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827;p37"/>
          <p:cNvSpPr txBox="1"/>
          <p:nvPr/>
        </p:nvSpPr>
        <p:spPr>
          <a:xfrm>
            <a:off x="684755" y="339827"/>
            <a:ext cx="6964078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항공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25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예약페이지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쿠폰 적용 및 결제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61" y="1268760"/>
            <a:ext cx="3440807" cy="53726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109" y="1881222"/>
            <a:ext cx="3990975" cy="600075"/>
          </a:xfrm>
          <a:prstGeom prst="rect">
            <a:avLst/>
          </a:prstGeom>
        </p:spPr>
      </p:pic>
      <p:sp>
        <p:nvSpPr>
          <p:cNvPr id="21" name="Google Shape;967;p42"/>
          <p:cNvSpPr/>
          <p:nvPr/>
        </p:nvSpPr>
        <p:spPr>
          <a:xfrm>
            <a:off x="377292" y="1324390"/>
            <a:ext cx="3206168" cy="518688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" name="그래픽 3" descr="배지 1 단색으로 채워진">
            <a:extLst>
              <a:ext uri="{FF2B5EF4-FFF2-40B4-BE49-F238E27FC236}">
                <a16:creationId xmlns:a16="http://schemas.microsoft.com/office/drawing/2014/main" id="{35F2FF17-F9AD-21F2-7740-964D31F976AE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" y="1350746"/>
            <a:ext cx="389465" cy="389465"/>
          </a:xfrm>
          <a:prstGeom prst="rect">
            <a:avLst/>
          </a:prstGeom>
        </p:spPr>
      </p:pic>
      <p:pic>
        <p:nvPicPr>
          <p:cNvPr id="23" name="그래픽 4" descr="배지 단색으로 채워진">
            <a:extLst>
              <a:ext uri="{FF2B5EF4-FFF2-40B4-BE49-F238E27FC236}">
                <a16:creationId xmlns:a16="http://schemas.microsoft.com/office/drawing/2014/main" id="{66AF1F49-E9C5-11FD-B647-63DCD9F391E6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487" y="1457570"/>
            <a:ext cx="388800" cy="38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831" y="2339727"/>
            <a:ext cx="4552035" cy="4207092"/>
          </a:xfrm>
          <a:prstGeom prst="rect">
            <a:avLst/>
          </a:prstGeom>
        </p:spPr>
      </p:pic>
      <p:sp>
        <p:nvSpPr>
          <p:cNvPr id="25" name="Google Shape;889;p39">
            <a:extLst>
              <a:ext uri="{FF2B5EF4-FFF2-40B4-BE49-F238E27FC236}">
                <a16:creationId xmlns:a16="http://schemas.microsoft.com/office/drawing/2014/main" id="{61287543-D7B5-8F96-DAAC-DC2731508024}"/>
              </a:ext>
            </a:extLst>
          </p:cNvPr>
          <p:cNvSpPr/>
          <p:nvPr/>
        </p:nvSpPr>
        <p:spPr>
          <a:xfrm>
            <a:off x="1025611" y="3935626"/>
            <a:ext cx="1229497" cy="54817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674809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2"/>
          <p:cNvSpPr/>
          <p:nvPr/>
        </p:nvSpPr>
        <p:spPr>
          <a:xfrm>
            <a:off x="8450578" y="1386592"/>
            <a:ext cx="3622086" cy="5363832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2" name="Google Shape;942;p42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3" name="Google Shape;94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42"/>
          <p:cNvSpPr txBox="1"/>
          <p:nvPr/>
        </p:nvSpPr>
        <p:spPr>
          <a:xfrm>
            <a:off x="8450578" y="1470383"/>
            <a:ext cx="3560315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쿠폰적용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버튼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클릭시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모달창으로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현재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사용할수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있는 쿠폰이 나온다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사용할수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있는 쿠폰을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클릭시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결제예정금액에서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쿠폰금액을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뺀 총 결제금액 제공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쿠폰 해제를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클릭시에는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   쿠폰 적용시키 전 금액이 나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 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오게된다</a:t>
            </a:r>
            <a:endParaRPr lang="ko-KR" altLang="en-US" dirty="0"/>
          </a:p>
          <a:p>
            <a:pPr marL="285750" indent="-171450">
              <a:buClr>
                <a:schemeClr val="dk1"/>
              </a:buClr>
              <a:buSzPts val="1800"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endParaRPr lang="ko-KR" alt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래픽 3" descr="배지 1 단색으로 채워진">
            <a:extLst>
              <a:ext uri="{FF2B5EF4-FFF2-40B4-BE49-F238E27FC236}">
                <a16:creationId xmlns:a16="http://schemas.microsoft.com/office/drawing/2014/main" id="{35F2FF17-F9AD-21F2-7740-964D31F976AE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" y="1419683"/>
            <a:ext cx="389465" cy="389465"/>
          </a:xfrm>
          <a:prstGeom prst="rect">
            <a:avLst/>
          </a:prstGeom>
        </p:spPr>
      </p:pic>
      <p:sp>
        <p:nvSpPr>
          <p:cNvPr id="13" name="Google Shape;827;p37"/>
          <p:cNvSpPr txBox="1"/>
          <p:nvPr/>
        </p:nvSpPr>
        <p:spPr>
          <a:xfrm>
            <a:off x="684755" y="339827"/>
            <a:ext cx="6964078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항공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25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예약페이지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쿠폰 적용 및 결제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26" y="1809148"/>
            <a:ext cx="3500934" cy="39619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931" y="1334833"/>
            <a:ext cx="4448175" cy="5467350"/>
          </a:xfrm>
          <a:prstGeom prst="rect">
            <a:avLst/>
          </a:prstGeom>
        </p:spPr>
      </p:pic>
      <p:sp>
        <p:nvSpPr>
          <p:cNvPr id="16" name="Google Shape;889;p39">
            <a:extLst>
              <a:ext uri="{FF2B5EF4-FFF2-40B4-BE49-F238E27FC236}">
                <a16:creationId xmlns:a16="http://schemas.microsoft.com/office/drawing/2014/main" id="{61287543-D7B5-8F96-DAAC-DC2731508024}"/>
              </a:ext>
            </a:extLst>
          </p:cNvPr>
          <p:cNvSpPr/>
          <p:nvPr/>
        </p:nvSpPr>
        <p:spPr>
          <a:xfrm>
            <a:off x="4071551" y="5146588"/>
            <a:ext cx="3305433" cy="151988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889;p39">
            <a:extLst>
              <a:ext uri="{FF2B5EF4-FFF2-40B4-BE49-F238E27FC236}">
                <a16:creationId xmlns:a16="http://schemas.microsoft.com/office/drawing/2014/main" id="{61287543-D7B5-8F96-DAAC-DC2731508024}"/>
              </a:ext>
            </a:extLst>
          </p:cNvPr>
          <p:cNvSpPr/>
          <p:nvPr/>
        </p:nvSpPr>
        <p:spPr>
          <a:xfrm>
            <a:off x="6493476" y="4504038"/>
            <a:ext cx="1346886" cy="57647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래픽 4" descr="배지 단색으로 채워진">
            <a:extLst>
              <a:ext uri="{FF2B5EF4-FFF2-40B4-BE49-F238E27FC236}">
                <a16:creationId xmlns:a16="http://schemas.microsoft.com/office/drawing/2014/main" id="{66AF1F49-E9C5-11FD-B647-63DCD9F391E6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459" y="4952188"/>
            <a:ext cx="388800" cy="388800"/>
          </a:xfrm>
          <a:prstGeom prst="rect">
            <a:avLst/>
          </a:prstGeom>
        </p:spPr>
      </p:pic>
      <p:pic>
        <p:nvPicPr>
          <p:cNvPr id="19" name="그래픽 4" descr="배지 3 단색으로 채워진">
            <a:extLst>
              <a:ext uri="{FF2B5EF4-FFF2-40B4-BE49-F238E27FC236}">
                <a16:creationId xmlns:a16="http://schemas.microsoft.com/office/drawing/2014/main" id="{D5F27DE5-E265-5495-7DEB-770203E83DAD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4" y="4115238"/>
            <a:ext cx="388800" cy="3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43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/>
          <p:nvPr/>
        </p:nvSpPr>
        <p:spPr>
          <a:xfrm>
            <a:off x="709468" y="346724"/>
            <a:ext cx="32983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03-2 </a:t>
            </a:r>
            <a:r>
              <a:rPr lang="ko-KR" altLang="en-US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분석</a:t>
            </a:r>
          </a:p>
        </p:txBody>
      </p:sp>
      <p:sp>
        <p:nvSpPr>
          <p:cNvPr id="127" name="Google Shape;127;p3"/>
          <p:cNvSpPr txBox="1"/>
          <p:nvPr/>
        </p:nvSpPr>
        <p:spPr>
          <a:xfrm>
            <a:off x="623392" y="1611129"/>
            <a:ext cx="104270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638" y="2639190"/>
            <a:ext cx="8610600" cy="139065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9120336" y="2780928"/>
            <a:ext cx="864096" cy="36004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38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43"/>
          <p:cNvSpPr/>
          <p:nvPr/>
        </p:nvSpPr>
        <p:spPr>
          <a:xfrm>
            <a:off x="8083748" y="2443851"/>
            <a:ext cx="3874092" cy="140527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6" name="Google Shape;976;p43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77" name="Google Shape;97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43"/>
          <p:cNvSpPr/>
          <p:nvPr/>
        </p:nvSpPr>
        <p:spPr>
          <a:xfrm>
            <a:off x="3981183" y="6561838"/>
            <a:ext cx="1371169" cy="19071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944;p42">
            <a:extLst>
              <a:ext uri="{FF2B5EF4-FFF2-40B4-BE49-F238E27FC236}">
                <a16:creationId xmlns:a16="http://schemas.microsoft.com/office/drawing/2014/main" id="{D9CC1353-4152-161B-410E-8B9FD948EBE3}"/>
              </a:ext>
            </a:extLst>
          </p:cNvPr>
          <p:cNvSpPr txBox="1"/>
          <p:nvPr/>
        </p:nvSpPr>
        <p:spPr>
          <a:xfrm>
            <a:off x="8083748" y="2556488"/>
            <a:ext cx="3544197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 버튼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결제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실행되며 임의로 넣어놓은 상품 가격을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결제시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항공 예약완료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endParaRPr lang="en-US" altLang="ko-KR" dirty="0"/>
          </a:p>
          <a:p>
            <a:pPr marL="114300">
              <a:buClr>
                <a:schemeClr val="dk1"/>
              </a:buClr>
              <a:buSzPts val="1800"/>
            </a:pPr>
            <a:endParaRPr lang="ko-KR" altLang="en-US" dirty="0"/>
          </a:p>
          <a:p>
            <a:pPr marL="285750" indent="-171450">
              <a:buClr>
                <a:schemeClr val="dk1"/>
              </a:buClr>
              <a:buSzPts val="1800"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endParaRPr lang="ko-KR" alt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827;p37"/>
          <p:cNvSpPr txBox="1"/>
          <p:nvPr/>
        </p:nvSpPr>
        <p:spPr>
          <a:xfrm>
            <a:off x="684755" y="339827"/>
            <a:ext cx="6964078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항공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25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예약페이지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544" y="1458096"/>
            <a:ext cx="6242158" cy="5344297"/>
          </a:xfrm>
          <a:prstGeom prst="rect">
            <a:avLst/>
          </a:prstGeom>
        </p:spPr>
      </p:pic>
      <p:pic>
        <p:nvPicPr>
          <p:cNvPr id="26" name="그래픽 16" descr="배지 1 단색으로 채워진">
            <a:extLst>
              <a:ext uri="{FF2B5EF4-FFF2-40B4-BE49-F238E27FC236}">
                <a16:creationId xmlns:a16="http://schemas.microsoft.com/office/drawing/2014/main" id="{A431154B-BCD0-482D-7118-0D56740F3F81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22" y="1360849"/>
            <a:ext cx="389465" cy="38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821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86" y="1464073"/>
            <a:ext cx="6308125" cy="5097765"/>
          </a:xfrm>
          <a:prstGeom prst="rect">
            <a:avLst/>
          </a:prstGeom>
        </p:spPr>
      </p:pic>
      <p:sp>
        <p:nvSpPr>
          <p:cNvPr id="975" name="Google Shape;975;p43"/>
          <p:cNvSpPr/>
          <p:nvPr/>
        </p:nvSpPr>
        <p:spPr>
          <a:xfrm>
            <a:off x="8190286" y="1362635"/>
            <a:ext cx="3874092" cy="5389915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6" name="Google Shape;976;p43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77" name="Google Shape;977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43"/>
          <p:cNvSpPr/>
          <p:nvPr/>
        </p:nvSpPr>
        <p:spPr>
          <a:xfrm>
            <a:off x="3981183" y="6561838"/>
            <a:ext cx="1371169" cy="19071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래픽 15" descr="배지 단색으로 채워진">
            <a:extLst>
              <a:ext uri="{FF2B5EF4-FFF2-40B4-BE49-F238E27FC236}">
                <a16:creationId xmlns:a16="http://schemas.microsoft.com/office/drawing/2014/main" id="{1B28A5F8-2305-407E-1C4D-7B517ADC291A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32" y="5556671"/>
            <a:ext cx="388800" cy="388800"/>
          </a:xfrm>
          <a:prstGeom prst="rect">
            <a:avLst/>
          </a:prstGeom>
        </p:spPr>
      </p:pic>
      <p:pic>
        <p:nvPicPr>
          <p:cNvPr id="17" name="그래픽 16" descr="배지 1 단색으로 채워진">
            <a:extLst>
              <a:ext uri="{FF2B5EF4-FFF2-40B4-BE49-F238E27FC236}">
                <a16:creationId xmlns:a16="http://schemas.microsoft.com/office/drawing/2014/main" id="{A431154B-BCD0-482D-7118-0D56740F3F81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66" y="1284669"/>
            <a:ext cx="389465" cy="389465"/>
          </a:xfrm>
          <a:prstGeom prst="rect">
            <a:avLst/>
          </a:prstGeom>
        </p:spPr>
      </p:pic>
      <p:sp>
        <p:nvSpPr>
          <p:cNvPr id="19" name="Google Shape;967;p42">
            <a:extLst>
              <a:ext uri="{FF2B5EF4-FFF2-40B4-BE49-F238E27FC236}">
                <a16:creationId xmlns:a16="http://schemas.microsoft.com/office/drawing/2014/main" id="{739BEB25-26E3-8800-F070-8535D7726AD6}"/>
              </a:ext>
            </a:extLst>
          </p:cNvPr>
          <p:cNvSpPr/>
          <p:nvPr/>
        </p:nvSpPr>
        <p:spPr>
          <a:xfrm>
            <a:off x="952131" y="1479401"/>
            <a:ext cx="6308969" cy="515448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944;p42">
            <a:extLst>
              <a:ext uri="{FF2B5EF4-FFF2-40B4-BE49-F238E27FC236}">
                <a16:creationId xmlns:a16="http://schemas.microsoft.com/office/drawing/2014/main" id="{D9CC1353-4152-161B-410E-8B9FD948EBE3}"/>
              </a:ext>
            </a:extLst>
          </p:cNvPr>
          <p:cNvSpPr txBox="1"/>
          <p:nvPr/>
        </p:nvSpPr>
        <p:spPr>
          <a:xfrm>
            <a:off x="8126996" y="1360849"/>
            <a:ext cx="3544197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 완료 후 항공 예약 상품에 대한 간략한 정보 제공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구매내역 확인 버튼 클릭 시 마이페이지 예약 내역으로 이동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ko-KR" altLang="en-US" dirty="0"/>
          </a:p>
          <a:p>
            <a:pPr marL="285750" indent="-171450">
              <a:buClr>
                <a:schemeClr val="dk1"/>
              </a:buClr>
              <a:buSzPts val="1800"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endParaRPr lang="ko-KR" alt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827;p37"/>
          <p:cNvSpPr txBox="1"/>
          <p:nvPr/>
        </p:nvSpPr>
        <p:spPr>
          <a:xfrm>
            <a:off x="684755" y="339827"/>
            <a:ext cx="6964078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항공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25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예약페이지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결제완료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69206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43"/>
          <p:cNvSpPr/>
          <p:nvPr/>
        </p:nvSpPr>
        <p:spPr>
          <a:xfrm>
            <a:off x="7962048" y="1674133"/>
            <a:ext cx="3874092" cy="2912803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6" name="Google Shape;976;p43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77" name="Google Shape;97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43"/>
          <p:cNvSpPr/>
          <p:nvPr/>
        </p:nvSpPr>
        <p:spPr>
          <a:xfrm>
            <a:off x="3981183" y="6561838"/>
            <a:ext cx="1371169" cy="19071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래픽 15" descr="배지 단색으로 채워진">
            <a:extLst>
              <a:ext uri="{FF2B5EF4-FFF2-40B4-BE49-F238E27FC236}">
                <a16:creationId xmlns:a16="http://schemas.microsoft.com/office/drawing/2014/main" id="{1B28A5F8-2305-407E-1C4D-7B517ADC291A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32" y="5556671"/>
            <a:ext cx="388800" cy="388800"/>
          </a:xfrm>
          <a:prstGeom prst="rect">
            <a:avLst/>
          </a:prstGeom>
        </p:spPr>
      </p:pic>
      <p:sp>
        <p:nvSpPr>
          <p:cNvPr id="28" name="Google Shape;944;p42">
            <a:extLst>
              <a:ext uri="{FF2B5EF4-FFF2-40B4-BE49-F238E27FC236}">
                <a16:creationId xmlns:a16="http://schemas.microsoft.com/office/drawing/2014/main" id="{D9CC1353-4152-161B-410E-8B9FD948EBE3}"/>
              </a:ext>
            </a:extLst>
          </p:cNvPr>
          <p:cNvSpPr txBox="1"/>
          <p:nvPr/>
        </p:nvSpPr>
        <p:spPr>
          <a:xfrm>
            <a:off x="8126996" y="1784186"/>
            <a:ext cx="3544197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클릭한후에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항공 예약 내역이 있으면 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예약된 항공편에 대한 정보 제공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탑승객 정보 확인 버튼을 누르면 해당 항공편에 탑승객 정보들을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볼수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있고 수정도 가능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ko-KR" altLang="en-US" dirty="0"/>
          </a:p>
          <a:p>
            <a:pPr marL="285750" indent="-171450">
              <a:buClr>
                <a:schemeClr val="dk1"/>
              </a:buClr>
              <a:buSzPts val="1800"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171450">
              <a:buClr>
                <a:schemeClr val="dk1"/>
              </a:buClr>
              <a:buSzPts val="1800"/>
            </a:pPr>
            <a:endParaRPr lang="ko-KR" alt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827;p37"/>
          <p:cNvSpPr txBox="1"/>
          <p:nvPr/>
        </p:nvSpPr>
        <p:spPr>
          <a:xfrm>
            <a:off x="684755" y="339827"/>
            <a:ext cx="6964078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항공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25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92" y="1479401"/>
            <a:ext cx="7545008" cy="5433612"/>
          </a:xfrm>
          <a:prstGeom prst="rect">
            <a:avLst/>
          </a:prstGeom>
        </p:spPr>
      </p:pic>
      <p:pic>
        <p:nvPicPr>
          <p:cNvPr id="17" name="그래픽 16" descr="배지 1 단색으로 채워진">
            <a:extLst>
              <a:ext uri="{FF2B5EF4-FFF2-40B4-BE49-F238E27FC236}">
                <a16:creationId xmlns:a16="http://schemas.microsoft.com/office/drawing/2014/main" id="{A431154B-BCD0-482D-7118-0D56740F3F81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7" y="1479401"/>
            <a:ext cx="389465" cy="389465"/>
          </a:xfrm>
          <a:prstGeom prst="rect">
            <a:avLst/>
          </a:prstGeom>
        </p:spPr>
      </p:pic>
      <p:sp>
        <p:nvSpPr>
          <p:cNvPr id="14" name="Google Shape;889;p39">
            <a:extLst>
              <a:ext uri="{FF2B5EF4-FFF2-40B4-BE49-F238E27FC236}">
                <a16:creationId xmlns:a16="http://schemas.microsoft.com/office/drawing/2014/main" id="{61287543-D7B5-8F96-DAAC-DC2731508024}"/>
              </a:ext>
            </a:extLst>
          </p:cNvPr>
          <p:cNvSpPr/>
          <p:nvPr/>
        </p:nvSpPr>
        <p:spPr>
          <a:xfrm>
            <a:off x="6895070" y="2693773"/>
            <a:ext cx="932935" cy="386806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" name="그래픽 15" descr="배지 단색으로 채워진">
            <a:extLst>
              <a:ext uri="{FF2B5EF4-FFF2-40B4-BE49-F238E27FC236}">
                <a16:creationId xmlns:a16="http://schemas.microsoft.com/office/drawing/2014/main" id="{1B28A5F8-2305-407E-1C4D-7B517ADC291A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074" y="2304973"/>
            <a:ext cx="388800" cy="3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540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9468" y="346724"/>
            <a:ext cx="336021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입장권 </a:t>
            </a:r>
            <a:r>
              <a:rPr lang="en-US" altLang="ko-KR" sz="2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– </a:t>
            </a:r>
            <a:r>
              <a:rPr lang="ko-KR" altLang="en-US" sz="2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메인 화면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9056299" y="3180488"/>
            <a:ext cx="2619999" cy="17007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/>
              <a:t>입장권 목록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도시</a:t>
            </a:r>
            <a:r>
              <a:rPr lang="en-US" altLang="ko-KR" dirty="0"/>
              <a:t>,</a:t>
            </a:r>
            <a:r>
              <a:rPr lang="ko-KR" altLang="en-US" dirty="0"/>
              <a:t> 입장권명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평점</a:t>
            </a:r>
            <a:r>
              <a:rPr lang="en-US" altLang="ko-KR" dirty="0"/>
              <a:t>, </a:t>
            </a:r>
            <a:r>
              <a:rPr lang="ko-KR" altLang="en-US" dirty="0"/>
              <a:t>사용기한 정보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확인 가능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7C7192-87D8-B6B3-B0E8-22EE5ACBB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2" t="31962" r="1957"/>
          <a:stretch/>
        </p:blipFill>
        <p:spPr>
          <a:xfrm>
            <a:off x="479377" y="2184493"/>
            <a:ext cx="7950672" cy="36927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701FD7B-1830-3BB8-ED8F-34ED5930682B}"/>
              </a:ext>
            </a:extLst>
          </p:cNvPr>
          <p:cNvSpPr/>
          <p:nvPr/>
        </p:nvSpPr>
        <p:spPr>
          <a:xfrm>
            <a:off x="5879976" y="2276872"/>
            <a:ext cx="2448272" cy="3528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3953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66173" b="92114"/>
          <a:stretch/>
        </p:blipFill>
        <p:spPr>
          <a:xfrm>
            <a:off x="852327" y="332656"/>
            <a:ext cx="2376264" cy="36004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09468" y="346724"/>
            <a:ext cx="455926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입장권 </a:t>
            </a:r>
            <a:r>
              <a:rPr lang="en-US" altLang="ko-KR" sz="2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- </a:t>
            </a:r>
            <a:r>
              <a:rPr lang="ko-KR" altLang="en-US" sz="2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상품 상세 페이지</a:t>
            </a:r>
            <a:r>
              <a:rPr lang="en-US" altLang="ko-KR" sz="3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 </a:t>
            </a:r>
            <a:endParaRPr lang="ko-KR" altLang="en-US" sz="35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77751" y="2596905"/>
            <a:ext cx="4223792" cy="27741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ea typeface="나눔고딕 ExtraBold" panose="020D0904000000000000" pitchFamily="50" charset="-127"/>
              </a:rPr>
              <a:t>입장권명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ea typeface="나눔고딕 ExtraBold" panose="020D0904000000000000" pitchFamily="50" charset="-127"/>
              </a:rPr>
              <a:t>상품정보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ea typeface="나눔고딕 ExtraBold" panose="020D0904000000000000" pitchFamily="50" charset="-127"/>
              </a:rPr>
              <a:t>찜 여부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ea typeface="나눔고딕 ExtraBold" panose="020D0904000000000000" pitchFamily="50" charset="-127"/>
              </a:rPr>
              <a:t>확인</a:t>
            </a:r>
            <a:endParaRPr lang="en-US" altLang="ko-KR" dirty="0">
              <a:ln>
                <a:solidFill>
                  <a:schemeClr val="bg1">
                    <a:alpha val="20000"/>
                  </a:schemeClr>
                </a:solidFill>
              </a:ln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ea typeface="나눔고딕 ExtraBold" panose="020D0904000000000000" pitchFamily="50" charset="-127"/>
              </a:rPr>
              <a:t>평점 정보 확인</a:t>
            </a:r>
            <a:endParaRPr lang="en-US" altLang="ko-KR" dirty="0">
              <a:ln>
                <a:solidFill>
                  <a:schemeClr val="bg1">
                    <a:alpha val="20000"/>
                  </a:schemeClr>
                </a:solidFill>
              </a:ln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ea typeface="나눔고딕 ExtraBold" panose="020D0904000000000000" pitchFamily="50" charset="-127"/>
              </a:rPr>
              <a:t>판매기간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ea typeface="나눔고딕 ExtraBold" panose="020D0904000000000000" pitchFamily="50" charset="-127"/>
              </a:rPr>
              <a:t>유효기간 확인</a:t>
            </a:r>
            <a:endParaRPr lang="en-US" altLang="ko-KR" dirty="0">
              <a:ln>
                <a:solidFill>
                  <a:schemeClr val="bg1">
                    <a:alpha val="20000"/>
                  </a:schemeClr>
                </a:solidFill>
              </a:ln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ea typeface="나눔고딕 ExtraBold" panose="020D0904000000000000" pitchFamily="50" charset="-127"/>
              </a:rPr>
              <a:t>상품 사용일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ea typeface="나눔고딕 ExtraBold" panose="020D0904000000000000" pitchFamily="50" charset="-127"/>
              </a:rPr>
              <a:t>인원 선택 가능</a:t>
            </a:r>
            <a:endParaRPr lang="en-US" altLang="ko-KR" dirty="0">
              <a:ln>
                <a:solidFill>
                  <a:schemeClr val="bg1">
                    <a:alpha val="20000"/>
                  </a:schemeClr>
                </a:solidFill>
              </a:ln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ea typeface="나눔고딕 ExtraBold" panose="020D0904000000000000" pitchFamily="50" charset="-127"/>
              </a:rPr>
              <a:t>예약 전 총 결제 금액 확인 가능</a:t>
            </a:r>
            <a:endParaRPr lang="en-US" altLang="ko-KR" dirty="0">
              <a:ln>
                <a:solidFill>
                  <a:schemeClr val="bg1">
                    <a:alpha val="20000"/>
                  </a:schemeClr>
                </a:solidFill>
              </a:ln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CD986F-00AD-C7A6-A920-69966A6575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41" b="13700"/>
          <a:stretch/>
        </p:blipFill>
        <p:spPr>
          <a:xfrm>
            <a:off x="490457" y="1340768"/>
            <a:ext cx="6829679" cy="345638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65F6B76-91F6-B656-2EE3-353ACBDF6F2F}"/>
              </a:ext>
            </a:extLst>
          </p:cNvPr>
          <p:cNvSpPr/>
          <p:nvPr/>
        </p:nvSpPr>
        <p:spPr>
          <a:xfrm>
            <a:off x="4799856" y="1340768"/>
            <a:ext cx="2262699" cy="3168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BE6369-EEB0-BB35-758A-5B4F82D99C6C}"/>
              </a:ext>
            </a:extLst>
          </p:cNvPr>
          <p:cNvSpPr/>
          <p:nvPr/>
        </p:nvSpPr>
        <p:spPr>
          <a:xfrm>
            <a:off x="6456040" y="2324906"/>
            <a:ext cx="360040" cy="36004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FC0952-F92E-F7A9-F960-5F0F253EFCF9}"/>
              </a:ext>
            </a:extLst>
          </p:cNvPr>
          <p:cNvSpPr/>
          <p:nvPr/>
        </p:nvSpPr>
        <p:spPr>
          <a:xfrm>
            <a:off x="4871864" y="2803092"/>
            <a:ext cx="360040" cy="19386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0BF2A8F-88C8-E4EB-ED98-0302F1FC7658}"/>
              </a:ext>
            </a:extLst>
          </p:cNvPr>
          <p:cNvSpPr/>
          <p:nvPr/>
        </p:nvSpPr>
        <p:spPr>
          <a:xfrm>
            <a:off x="5051884" y="4149080"/>
            <a:ext cx="360040" cy="116632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6FF388B-C8C5-D8DA-75FB-8914B2415F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12" b="4098"/>
          <a:stretch/>
        </p:blipFill>
        <p:spPr>
          <a:xfrm>
            <a:off x="390404" y="4581128"/>
            <a:ext cx="6929696" cy="227687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6CF0A3-145E-2E16-AD81-E9F530477B89}"/>
              </a:ext>
            </a:extLst>
          </p:cNvPr>
          <p:cNvSpPr/>
          <p:nvPr/>
        </p:nvSpPr>
        <p:spPr>
          <a:xfrm>
            <a:off x="751111" y="5155487"/>
            <a:ext cx="648191" cy="240946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0985ED0-4D55-A2D2-170E-07E7F25DC7E3}"/>
              </a:ext>
            </a:extLst>
          </p:cNvPr>
          <p:cNvSpPr/>
          <p:nvPr/>
        </p:nvSpPr>
        <p:spPr>
          <a:xfrm>
            <a:off x="5575767" y="4713799"/>
            <a:ext cx="504056" cy="216024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D582428-CAD0-96AC-9AC6-0F95C6312163}"/>
              </a:ext>
            </a:extLst>
          </p:cNvPr>
          <p:cNvSpPr/>
          <p:nvPr/>
        </p:nvSpPr>
        <p:spPr>
          <a:xfrm>
            <a:off x="6367855" y="5900488"/>
            <a:ext cx="720080" cy="291565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932BCA5-5AC6-FF94-FFBD-763F98A1AB63}"/>
              </a:ext>
            </a:extLst>
          </p:cNvPr>
          <p:cNvSpPr/>
          <p:nvPr/>
        </p:nvSpPr>
        <p:spPr>
          <a:xfrm>
            <a:off x="551385" y="4713799"/>
            <a:ext cx="1080120" cy="8034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ECA50F8-A5CD-3D73-5414-30025E771D93}"/>
              </a:ext>
            </a:extLst>
          </p:cNvPr>
          <p:cNvSpPr/>
          <p:nvPr/>
        </p:nvSpPr>
        <p:spPr>
          <a:xfrm>
            <a:off x="5504813" y="4717808"/>
            <a:ext cx="1557741" cy="1063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20E5963-6649-F411-C088-2E27F67A94A7}"/>
              </a:ext>
            </a:extLst>
          </p:cNvPr>
          <p:cNvSpPr/>
          <p:nvPr/>
        </p:nvSpPr>
        <p:spPr>
          <a:xfrm>
            <a:off x="390404" y="1268760"/>
            <a:ext cx="6829679" cy="5589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9A8A2BA-19CA-3E5B-976D-61F3EDF45098}"/>
              </a:ext>
            </a:extLst>
          </p:cNvPr>
          <p:cNvSpPr/>
          <p:nvPr/>
        </p:nvSpPr>
        <p:spPr>
          <a:xfrm>
            <a:off x="5504812" y="5866526"/>
            <a:ext cx="1557741" cy="325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7513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66173" b="92114"/>
          <a:stretch/>
        </p:blipFill>
        <p:spPr>
          <a:xfrm>
            <a:off x="852327" y="332656"/>
            <a:ext cx="2376264" cy="36004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09468" y="346724"/>
            <a:ext cx="332815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입장권 </a:t>
            </a:r>
            <a:r>
              <a:rPr lang="en-US" altLang="ko-KR" sz="2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- </a:t>
            </a:r>
            <a:r>
              <a:rPr lang="ko-KR" altLang="en-US" sz="2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상품 예약</a:t>
            </a:r>
            <a:endParaRPr lang="ko-KR" altLang="en-US" sz="35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ea typeface="나눔고딕 ExtraBold" panose="020D09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63453AB-104A-5935-E746-7C2F32C8E3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871"/>
          <a:stretch/>
        </p:blipFill>
        <p:spPr>
          <a:xfrm>
            <a:off x="335360" y="1677119"/>
            <a:ext cx="5040559" cy="48482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9FDAB0-A9DD-202D-819A-77049B2128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277"/>
          <a:stretch/>
        </p:blipFill>
        <p:spPr>
          <a:xfrm>
            <a:off x="3863752" y="1677118"/>
            <a:ext cx="3521671" cy="48482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78DA5B-1590-9F53-6F33-4A1B5B3679EB}"/>
              </a:ext>
            </a:extLst>
          </p:cNvPr>
          <p:cNvSpPr txBox="1"/>
          <p:nvPr/>
        </p:nvSpPr>
        <p:spPr>
          <a:xfrm>
            <a:off x="7320136" y="3150902"/>
            <a:ext cx="4714250" cy="16661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ea typeface="나눔고딕 ExtraBold" panose="020D0904000000000000" pitchFamily="50" charset="-127"/>
              </a:rPr>
              <a:t>1.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ea typeface="나눔고딕 ExtraBold" panose="020D0904000000000000" pitchFamily="50" charset="-127"/>
              </a:rPr>
              <a:t>로그인 유저 정보 기반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ea typeface="나눔고딕 ExtraBold" panose="020D0904000000000000" pitchFamily="50" charset="-127"/>
              </a:rPr>
              <a:t>주문인 정보 확인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ea typeface="나눔고딕 ExtraBold" panose="020D0904000000000000" pitchFamily="50" charset="-127"/>
              </a:rPr>
              <a:t> 2.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ea typeface="나눔고딕 ExtraBold" panose="020D0904000000000000" pitchFamily="50" charset="-127"/>
              </a:rPr>
              <a:t>선택한 상품명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ea typeface="나눔고딕 ExtraBold" panose="020D0904000000000000" pitchFamily="50" charset="-127"/>
              </a:rPr>
              <a:t>,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ea typeface="나눔고딕 ExtraBold" panose="020D0904000000000000" pitchFamily="50" charset="-127"/>
              </a:rPr>
              <a:t> 사용일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ea typeface="나눔고딕 ExtraBold" panose="020D0904000000000000" pitchFamily="50" charset="-127"/>
              </a:rPr>
              <a:t>인원 옵션 확인</a:t>
            </a:r>
            <a:endParaRPr lang="en-US" altLang="ko-KR" dirty="0">
              <a:ln>
                <a:solidFill>
                  <a:schemeClr val="bg1">
                    <a:alpha val="20000"/>
                  </a:schemeClr>
                </a:solidFill>
              </a:ln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ea typeface="나눔고딕 ExtraBold" panose="020D0904000000000000" pitchFamily="50" charset="-127"/>
              </a:rPr>
              <a:t>3.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ea typeface="나눔고딕 ExtraBold" panose="020D0904000000000000" pitchFamily="50" charset="-127"/>
              </a:rPr>
              <a:t>총 결제 금액 확인 후 실제 결제 가능</a:t>
            </a:r>
            <a:endParaRPr lang="en-US" altLang="ko-KR" dirty="0">
              <a:ln>
                <a:solidFill>
                  <a:schemeClr val="bg1">
                    <a:alpha val="20000"/>
                  </a:schemeClr>
                </a:solidFill>
              </a:ln>
              <a:ea typeface="나눔고딕 ExtraBold" panose="020D09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C25A0E-8A96-7E2A-36CC-15FE4EDD3803}"/>
              </a:ext>
            </a:extLst>
          </p:cNvPr>
          <p:cNvSpPr/>
          <p:nvPr/>
        </p:nvSpPr>
        <p:spPr>
          <a:xfrm>
            <a:off x="407368" y="2492896"/>
            <a:ext cx="4176464" cy="1656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2023E9-8C21-2A3A-1FF2-6B39321B4A3B}"/>
              </a:ext>
            </a:extLst>
          </p:cNvPr>
          <p:cNvSpPr/>
          <p:nvPr/>
        </p:nvSpPr>
        <p:spPr>
          <a:xfrm>
            <a:off x="451325" y="4817064"/>
            <a:ext cx="4176464" cy="1548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B5F36C-9147-052B-95BC-3EF180BC8C23}"/>
              </a:ext>
            </a:extLst>
          </p:cNvPr>
          <p:cNvSpPr/>
          <p:nvPr/>
        </p:nvSpPr>
        <p:spPr>
          <a:xfrm>
            <a:off x="4727851" y="2142790"/>
            <a:ext cx="2448269" cy="27983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래픽 25" descr="배지 3 단색으로 채워진">
            <a:extLst>
              <a:ext uri="{FF2B5EF4-FFF2-40B4-BE49-F238E27FC236}">
                <a16:creationId xmlns:a16="http://schemas.microsoft.com/office/drawing/2014/main" id="{E885A9EF-D3EF-2E88-601F-B1E363DD25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18600" y="1821031"/>
            <a:ext cx="388800" cy="3888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4BDE736-3B82-A7AE-CCE7-3445A7BCF18E}"/>
              </a:ext>
            </a:extLst>
          </p:cNvPr>
          <p:cNvSpPr/>
          <p:nvPr/>
        </p:nvSpPr>
        <p:spPr>
          <a:xfrm>
            <a:off x="390404" y="1677118"/>
            <a:ext cx="6829679" cy="4848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래픽 20" descr="배지 1 단색으로 채워진">
            <a:extLst>
              <a:ext uri="{FF2B5EF4-FFF2-40B4-BE49-F238E27FC236}">
                <a16:creationId xmlns:a16="http://schemas.microsoft.com/office/drawing/2014/main" id="{04810AEC-E9BC-268F-C64E-04D94697A4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6880" y="2319455"/>
            <a:ext cx="389465" cy="389465"/>
          </a:xfrm>
          <a:prstGeom prst="rect">
            <a:avLst/>
          </a:prstGeom>
        </p:spPr>
      </p:pic>
      <p:pic>
        <p:nvPicPr>
          <p:cNvPr id="25" name="그래픽 24" descr="배지 단색으로 채워진">
            <a:extLst>
              <a:ext uri="{FF2B5EF4-FFF2-40B4-BE49-F238E27FC236}">
                <a16:creationId xmlns:a16="http://schemas.microsoft.com/office/drawing/2014/main" id="{BD46BEFE-77AB-2F8A-9C4F-FFA4246CA8D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960" y="4624376"/>
            <a:ext cx="388800" cy="3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086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9468" y="346724"/>
            <a:ext cx="336021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입장권 </a:t>
            </a:r>
            <a:r>
              <a:rPr lang="en-US" altLang="ko-KR" sz="2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– </a:t>
            </a:r>
            <a:r>
              <a:rPr lang="ko-KR" altLang="en-US" sz="2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결제 완료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0A3545-99DA-D470-E056-C9F0B58CE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2564904"/>
            <a:ext cx="4264653" cy="302433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2FACDF-D3A3-0370-B549-E3E38499EA40}"/>
              </a:ext>
            </a:extLst>
          </p:cNvPr>
          <p:cNvSpPr/>
          <p:nvPr/>
        </p:nvSpPr>
        <p:spPr>
          <a:xfrm>
            <a:off x="4034278" y="2576797"/>
            <a:ext cx="3095312" cy="302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A82E5-5244-2984-7574-7E7BE4A009B8}"/>
              </a:ext>
            </a:extLst>
          </p:cNvPr>
          <p:cNvSpPr txBox="1"/>
          <p:nvPr/>
        </p:nvSpPr>
        <p:spPr>
          <a:xfrm>
            <a:off x="7320136" y="3078894"/>
            <a:ext cx="4392488" cy="16661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나눔고딕 ExtraBold" panose="020D0904000000000000"/>
                <a:cs typeface="Malgun Gothic"/>
                <a:sym typeface="Malgun Gothic"/>
              </a:rPr>
              <a:t>결제 완료 후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나눔고딕 ExtraBold" panose="020D0904000000000000"/>
                <a:cs typeface="Malgun Gothic"/>
                <a:sym typeface="Malgun Gothic"/>
              </a:rPr>
              <a:t>,</a:t>
            </a:r>
            <a:br>
              <a:rPr lang="en-US" altLang="ko-KR" dirty="0">
                <a:solidFill>
                  <a:schemeClr val="dk1"/>
                </a:solidFill>
                <a:latin typeface="Malgun Gothic"/>
                <a:ea typeface="나눔고딕 ExtraBold" panose="020D0904000000000000"/>
                <a:cs typeface="Malgun Gothic"/>
                <a:sym typeface="Malgun Gothic"/>
              </a:rPr>
            </a:br>
            <a:r>
              <a:rPr lang="ko-KR" altLang="en-US" b="1" dirty="0">
                <a:solidFill>
                  <a:schemeClr val="dk1"/>
                </a:solidFill>
                <a:latin typeface="Malgun Gothic"/>
                <a:ea typeface="나눔고딕 ExtraBold" panose="020D0904000000000000"/>
                <a:cs typeface="Malgun Gothic"/>
                <a:sym typeface="Malgun Gothic"/>
              </a:rPr>
              <a:t>구매내역 확인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나눔고딕 ExtraBold" panose="020D0904000000000000"/>
                <a:cs typeface="Malgun Gothic"/>
                <a:sym typeface="Malgun Gothic"/>
              </a:rPr>
              <a:t>버튼 클릭 시</a:t>
            </a:r>
            <a:br>
              <a:rPr lang="en-US" altLang="ko-KR" dirty="0">
                <a:solidFill>
                  <a:schemeClr val="dk1"/>
                </a:solidFill>
                <a:latin typeface="Malgun Gothic"/>
                <a:ea typeface="나눔고딕 ExtraBold" panose="020D0904000000000000"/>
                <a:cs typeface="Malgun Gothic"/>
                <a:sym typeface="Malgun Gothic"/>
              </a:rPr>
            </a:br>
            <a:r>
              <a:rPr lang="en-US" altLang="ko-KR" dirty="0">
                <a:solidFill>
                  <a:schemeClr val="dk1"/>
                </a:solidFill>
                <a:latin typeface="Malgun Gothic"/>
                <a:ea typeface="나눔고딕 ExtraBold" panose="020D0904000000000000"/>
                <a:cs typeface="Malgun Gothic"/>
                <a:sym typeface="Malgun Gothic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나눔고딕 ExtraBold" panose="020D0904000000000000"/>
                <a:cs typeface="Malgun Gothic"/>
                <a:sym typeface="Malgun Gothic"/>
              </a:rPr>
              <a:t>마이페이지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나눔고딕 ExtraBold" panose="020D0904000000000000"/>
                <a:cs typeface="Malgun Gothic"/>
                <a:sym typeface="Malgun Gothic"/>
              </a:rPr>
              <a:t>] –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나눔고딕 ExtraBold" panose="020D0904000000000000"/>
                <a:cs typeface="Malgun Gothic"/>
                <a:sym typeface="Malgun Gothic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나눔고딕 ExtraBold" panose="020D0904000000000000"/>
                <a:cs typeface="Malgun Gothic"/>
                <a:sym typeface="Malgun Gothic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나눔고딕 ExtraBold" panose="020D0904000000000000"/>
                <a:cs typeface="Malgun Gothic"/>
                <a:sym typeface="Malgun Gothic"/>
              </a:rPr>
              <a:t>예약 내역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나눔고딕 ExtraBold" panose="020D0904000000000000"/>
                <a:cs typeface="Malgun Gothic"/>
                <a:sym typeface="Malgun Gothic"/>
              </a:rPr>
              <a:t>]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나눔고딕 ExtraBold" panose="020D0904000000000000"/>
                <a:cs typeface="Malgun Gothic"/>
                <a:sym typeface="Malgun Gothic"/>
              </a:rPr>
              <a:t>으로 이동</a:t>
            </a:r>
            <a:endParaRPr lang="en-US" altLang="ko-KR" dirty="0">
              <a:solidFill>
                <a:schemeClr val="dk1"/>
              </a:solidFill>
              <a:latin typeface="Malgun Gothic"/>
              <a:ea typeface="나눔고딕 ExtraBold" panose="020D0904000000000000"/>
              <a:cs typeface="Malgun Gothic"/>
              <a:sym typeface="Malgun Gothic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345DD44-0351-1642-97C0-1C7872F0E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95" y="2564904"/>
            <a:ext cx="2935146" cy="30243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2F1316-B73C-8E92-D9A4-D48EE359E693}"/>
              </a:ext>
            </a:extLst>
          </p:cNvPr>
          <p:cNvSpPr/>
          <p:nvPr/>
        </p:nvSpPr>
        <p:spPr>
          <a:xfrm>
            <a:off x="4799856" y="4869160"/>
            <a:ext cx="172819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6561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9468" y="346724"/>
            <a:ext cx="336021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입장권 </a:t>
            </a:r>
            <a:r>
              <a:rPr lang="en-US" altLang="ko-KR" sz="2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– </a:t>
            </a:r>
            <a:r>
              <a:rPr lang="ko-KR" altLang="en-US" sz="2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a typeface="나눔고딕 ExtraBold" panose="020D0904000000000000" pitchFamily="50" charset="-127"/>
              </a:rPr>
              <a:t>예약 내역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988916" y="3068960"/>
            <a:ext cx="2754765" cy="1812190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ysClr val="windowText" lastClr="000000"/>
                </a:solidFill>
              </a:rPr>
              <a:t>- </a:t>
            </a:r>
            <a:r>
              <a:rPr lang="ko-KR" altLang="en-US" dirty="0">
                <a:solidFill>
                  <a:sysClr val="windowText" lastClr="000000"/>
                </a:solidFill>
              </a:rPr>
              <a:t>예약한 입장권의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ysClr val="windowText" lastClr="000000"/>
                </a:solidFill>
              </a:rPr>
              <a:t>  주문번호</a:t>
            </a:r>
            <a:r>
              <a:rPr lang="en-US" altLang="ko-KR" dirty="0">
                <a:solidFill>
                  <a:sysClr val="windowText" lastClr="000000"/>
                </a:solidFill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</a:rPr>
              <a:t>상품명</a:t>
            </a:r>
            <a:r>
              <a:rPr lang="en-US" altLang="ko-KR" dirty="0">
                <a:solidFill>
                  <a:sysClr val="windowText" lastClr="000000"/>
                </a:solidFill>
              </a:rPr>
              <a:t>,</a:t>
            </a:r>
            <a:br>
              <a:rPr lang="en-US" altLang="ko-KR" dirty="0">
                <a:solidFill>
                  <a:sysClr val="windowText" lastClr="000000"/>
                </a:solidFill>
              </a:rPr>
            </a:br>
            <a:r>
              <a:rPr lang="en-US" altLang="ko-KR" dirty="0">
                <a:solidFill>
                  <a:sysClr val="windowText" lastClr="000000"/>
                </a:solidFill>
              </a:rPr>
              <a:t>  </a:t>
            </a:r>
            <a:r>
              <a:rPr lang="ko-KR" altLang="en-US" dirty="0">
                <a:solidFill>
                  <a:sysClr val="windowText" lastClr="000000"/>
                </a:solidFill>
              </a:rPr>
              <a:t>결제금액</a:t>
            </a:r>
            <a:r>
              <a:rPr lang="en-US" altLang="ko-KR" dirty="0">
                <a:solidFill>
                  <a:sysClr val="windowText" lastClr="000000"/>
                </a:solidFill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</a:rPr>
              <a:t>사용가능일</a:t>
            </a:r>
            <a:br>
              <a:rPr lang="en-US" altLang="ko-KR" dirty="0">
                <a:solidFill>
                  <a:sysClr val="windowText" lastClr="000000"/>
                </a:solidFill>
              </a:rPr>
            </a:br>
            <a:r>
              <a:rPr lang="en-US" altLang="ko-KR" dirty="0">
                <a:solidFill>
                  <a:sysClr val="windowText" lastClr="000000"/>
                </a:solidFill>
              </a:rPr>
              <a:t>  </a:t>
            </a:r>
            <a:r>
              <a:rPr lang="ko-KR" altLang="en-US" dirty="0">
                <a:solidFill>
                  <a:sysClr val="windowText" lastClr="000000"/>
                </a:solidFill>
              </a:rPr>
              <a:t>간략히 확인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EB2BC0-F204-CD87-732B-AD505FD62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65" y="2276872"/>
            <a:ext cx="8420447" cy="309634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65F7B3-F86A-BF95-6571-507323BCCB81}"/>
              </a:ext>
            </a:extLst>
          </p:cNvPr>
          <p:cNvSpPr/>
          <p:nvPr/>
        </p:nvSpPr>
        <p:spPr>
          <a:xfrm>
            <a:off x="6816080" y="2708920"/>
            <a:ext cx="1656184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7EF2F4-9A9E-4CA9-8611-409E3FFFA10A}"/>
              </a:ext>
            </a:extLst>
          </p:cNvPr>
          <p:cNvSpPr/>
          <p:nvPr/>
        </p:nvSpPr>
        <p:spPr>
          <a:xfrm>
            <a:off x="1631504" y="3490496"/>
            <a:ext cx="6984776" cy="18107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DBFB16-C2F7-20A8-E67D-72F9E3AFF52A}"/>
              </a:ext>
            </a:extLst>
          </p:cNvPr>
          <p:cNvSpPr/>
          <p:nvPr/>
        </p:nvSpPr>
        <p:spPr>
          <a:xfrm>
            <a:off x="407368" y="2780928"/>
            <a:ext cx="463105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3166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09468" y="346724"/>
            <a:ext cx="319189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</a:rPr>
              <a:t>공통 리뷰 화면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EC953B-D777-81CB-6154-0CBCBBD73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33" y="1343613"/>
            <a:ext cx="5229995" cy="21545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DD6EC2-9EF8-A7D7-E679-FA94401FC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3717032"/>
            <a:ext cx="6890611" cy="3024336"/>
          </a:xfrm>
          <a:prstGeom prst="rect">
            <a:avLst/>
          </a:prstGeom>
        </p:spPr>
      </p:pic>
      <p:sp>
        <p:nvSpPr>
          <p:cNvPr id="10" name="Google Shape;805;p36">
            <a:extLst>
              <a:ext uri="{FF2B5EF4-FFF2-40B4-BE49-F238E27FC236}">
                <a16:creationId xmlns:a16="http://schemas.microsoft.com/office/drawing/2014/main" id="{444C939F-7F44-5A50-BFB8-56D210DFFEFD}"/>
              </a:ext>
            </a:extLst>
          </p:cNvPr>
          <p:cNvSpPr txBox="1"/>
          <p:nvPr/>
        </p:nvSpPr>
        <p:spPr>
          <a:xfrm>
            <a:off x="8112224" y="1772816"/>
            <a:ext cx="3296239" cy="2585283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로그인하지 않은 상태에서는 리뷰 등록 불가능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했을 경우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등록이 가능하며 본인이 작성한 리뷰에 대해 </a:t>
            </a:r>
            <a:b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], [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]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 활성화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F15A1DD-DC85-78A2-7168-21121BD380F9}"/>
              </a:ext>
            </a:extLst>
          </p:cNvPr>
          <p:cNvSpPr/>
          <p:nvPr/>
        </p:nvSpPr>
        <p:spPr>
          <a:xfrm>
            <a:off x="5445818" y="2888940"/>
            <a:ext cx="504056" cy="1080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3CF4E0-7BD8-AED6-8F1B-751738F67EC4}"/>
              </a:ext>
            </a:extLst>
          </p:cNvPr>
          <p:cNvSpPr txBox="1"/>
          <p:nvPr/>
        </p:nvSpPr>
        <p:spPr>
          <a:xfrm>
            <a:off x="5865074" y="2956302"/>
            <a:ext cx="137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후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DE50D67-3489-E8F5-07BF-7147162A8F37}"/>
              </a:ext>
            </a:extLst>
          </p:cNvPr>
          <p:cNvSpPr/>
          <p:nvPr/>
        </p:nvSpPr>
        <p:spPr>
          <a:xfrm>
            <a:off x="5949874" y="3861048"/>
            <a:ext cx="938214" cy="563279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E95B5C3-EF4D-FE7E-CD48-4480D33068AE}"/>
              </a:ext>
            </a:extLst>
          </p:cNvPr>
          <p:cNvSpPr/>
          <p:nvPr/>
        </p:nvSpPr>
        <p:spPr>
          <a:xfrm>
            <a:off x="2711624" y="4475836"/>
            <a:ext cx="1440160" cy="563279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4512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09468" y="346724"/>
            <a:ext cx="468589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</a:rPr>
              <a:t>공통 리뷰 화면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리뷰 등록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0C3B01-A6C1-F872-07D2-102DB4EF1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68" y="1880828"/>
            <a:ext cx="4545019" cy="3096344"/>
          </a:xfrm>
          <a:prstGeom prst="rect">
            <a:avLst/>
          </a:prstGeom>
        </p:spPr>
      </p:pic>
      <p:sp>
        <p:nvSpPr>
          <p:cNvPr id="4" name="Google Shape;805;p36">
            <a:extLst>
              <a:ext uri="{FF2B5EF4-FFF2-40B4-BE49-F238E27FC236}">
                <a16:creationId xmlns:a16="http://schemas.microsoft.com/office/drawing/2014/main" id="{84F9E5FE-50F2-CF91-0769-E6F6B35096BA}"/>
              </a:ext>
            </a:extLst>
          </p:cNvPr>
          <p:cNvSpPr txBox="1"/>
          <p:nvPr/>
        </p:nvSpPr>
        <p:spPr>
          <a:xfrm>
            <a:off x="8040216" y="1772816"/>
            <a:ext cx="3296239" cy="2031285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 페이지의 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등록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]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 클릭 시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모달창이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열리며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별점과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내용 작성 가능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모달창의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등록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]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버튼을 통해 리뷰 등록 가능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91308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9468" y="346724"/>
            <a:ext cx="3579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프로세스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14892" y="341288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48016" y="3683142"/>
            <a:ext cx="2554626" cy="637610"/>
            <a:chOff x="882407" y="3140968"/>
            <a:chExt cx="2554626" cy="63761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882407" y="3140968"/>
              <a:ext cx="1104581" cy="637610"/>
            </a:xfrm>
            <a:prstGeom prst="roundRect">
              <a:avLst/>
            </a:prstGeom>
            <a:noFill/>
            <a:ln w="28575">
              <a:solidFill>
                <a:srgbClr val="174F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16753" y="3289542"/>
              <a:ext cx="2520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메인 화면</a:t>
              </a:r>
            </a:p>
          </p:txBody>
        </p:sp>
      </p:grpSp>
      <p:cxnSp>
        <p:nvCxnSpPr>
          <p:cNvPr id="42" name="직선 연결선 41"/>
          <p:cNvCxnSpPr/>
          <p:nvPr/>
        </p:nvCxnSpPr>
        <p:spPr>
          <a:xfrm>
            <a:off x="3605578" y="2685751"/>
            <a:ext cx="3029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cxnSpLocks/>
          </p:cNvCxnSpPr>
          <p:nvPr/>
        </p:nvCxnSpPr>
        <p:spPr>
          <a:xfrm>
            <a:off x="3617623" y="3551723"/>
            <a:ext cx="2907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3589555" y="5269959"/>
            <a:ext cx="3029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cxnSpLocks/>
            <a:stCxn id="128" idx="3"/>
            <a:endCxn id="131" idx="1"/>
          </p:cNvCxnSpPr>
          <p:nvPr/>
        </p:nvCxnSpPr>
        <p:spPr>
          <a:xfrm>
            <a:off x="5335777" y="3956850"/>
            <a:ext cx="2568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cxnSpLocks/>
          </p:cNvCxnSpPr>
          <p:nvPr/>
        </p:nvCxnSpPr>
        <p:spPr>
          <a:xfrm flipH="1">
            <a:off x="3892527" y="2686982"/>
            <a:ext cx="15880" cy="2582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cxnSpLocks/>
          </p:cNvCxnSpPr>
          <p:nvPr/>
        </p:nvCxnSpPr>
        <p:spPr>
          <a:xfrm>
            <a:off x="3611265" y="4399418"/>
            <a:ext cx="2812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908407" y="3967542"/>
            <a:ext cx="3029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cxnSpLocks/>
          </p:cNvCxnSpPr>
          <p:nvPr/>
        </p:nvCxnSpPr>
        <p:spPr>
          <a:xfrm flipH="1">
            <a:off x="3617623" y="6129437"/>
            <a:ext cx="6622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698310-C796-52C3-BFA6-FFD37879CEDC}"/>
              </a:ext>
            </a:extLst>
          </p:cNvPr>
          <p:cNvGrpSpPr/>
          <p:nvPr/>
        </p:nvGrpSpPr>
        <p:grpSpPr>
          <a:xfrm>
            <a:off x="2493779" y="3233017"/>
            <a:ext cx="1116626" cy="637610"/>
            <a:chOff x="882407" y="3140968"/>
            <a:chExt cx="1116626" cy="637610"/>
          </a:xfrm>
        </p:grpSpPr>
        <p:sp>
          <p:nvSpPr>
            <p:cNvPr id="11" name="모서리가 둥근 직사각형 24">
              <a:extLst>
                <a:ext uri="{FF2B5EF4-FFF2-40B4-BE49-F238E27FC236}">
                  <a16:creationId xmlns:a16="http://schemas.microsoft.com/office/drawing/2014/main" id="{A65FEAB4-4F1A-BA01-E3A1-04EAA7A2583D}"/>
                </a:ext>
              </a:extLst>
            </p:cNvPr>
            <p:cNvSpPr/>
            <p:nvPr/>
          </p:nvSpPr>
          <p:spPr>
            <a:xfrm>
              <a:off x="882407" y="3140968"/>
              <a:ext cx="1104581" cy="637610"/>
            </a:xfrm>
            <a:prstGeom prst="roundRect">
              <a:avLst/>
            </a:prstGeom>
            <a:noFill/>
            <a:ln w="28575">
              <a:solidFill>
                <a:srgbClr val="174F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A8B61C-41B6-373D-C362-BC49F79CCB97}"/>
                </a:ext>
              </a:extLst>
            </p:cNvPr>
            <p:cNvSpPr txBox="1"/>
            <p:nvPr/>
          </p:nvSpPr>
          <p:spPr>
            <a:xfrm>
              <a:off x="916752" y="3289542"/>
              <a:ext cx="10822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항공 예약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D64AF6D-5EC7-F6E5-B8E6-F9430D9343ED}"/>
              </a:ext>
            </a:extLst>
          </p:cNvPr>
          <p:cNvGrpSpPr/>
          <p:nvPr/>
        </p:nvGrpSpPr>
        <p:grpSpPr>
          <a:xfrm>
            <a:off x="2489005" y="2367900"/>
            <a:ext cx="1104581" cy="637610"/>
            <a:chOff x="882407" y="3140968"/>
            <a:chExt cx="1104581" cy="637610"/>
          </a:xfrm>
        </p:grpSpPr>
        <p:sp>
          <p:nvSpPr>
            <p:cNvPr id="14" name="모서리가 둥근 직사각형 24">
              <a:extLst>
                <a:ext uri="{FF2B5EF4-FFF2-40B4-BE49-F238E27FC236}">
                  <a16:creationId xmlns:a16="http://schemas.microsoft.com/office/drawing/2014/main" id="{11F0B498-012E-BC06-5E51-4401A842DF5A}"/>
                </a:ext>
              </a:extLst>
            </p:cNvPr>
            <p:cNvSpPr/>
            <p:nvPr/>
          </p:nvSpPr>
          <p:spPr>
            <a:xfrm>
              <a:off x="882407" y="3140968"/>
              <a:ext cx="1104581" cy="637610"/>
            </a:xfrm>
            <a:prstGeom prst="roundRect">
              <a:avLst/>
            </a:prstGeom>
            <a:noFill/>
            <a:ln w="28575">
              <a:solidFill>
                <a:srgbClr val="174F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98899BA-4FFD-6F52-C881-E0247E4476B8}"/>
                </a:ext>
              </a:extLst>
            </p:cNvPr>
            <p:cNvSpPr txBox="1"/>
            <p:nvPr/>
          </p:nvSpPr>
          <p:spPr>
            <a:xfrm>
              <a:off x="916752" y="3289542"/>
              <a:ext cx="10702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숙박 예약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D49090F-44B2-8395-081D-4CA422ACCF91}"/>
              </a:ext>
            </a:extLst>
          </p:cNvPr>
          <p:cNvGrpSpPr/>
          <p:nvPr/>
        </p:nvGrpSpPr>
        <p:grpSpPr>
          <a:xfrm>
            <a:off x="2489005" y="1495239"/>
            <a:ext cx="1104581" cy="637610"/>
            <a:chOff x="882407" y="3140968"/>
            <a:chExt cx="1104581" cy="637610"/>
          </a:xfrm>
        </p:grpSpPr>
        <p:sp>
          <p:nvSpPr>
            <p:cNvPr id="48" name="모서리가 둥근 직사각형 24">
              <a:extLst>
                <a:ext uri="{FF2B5EF4-FFF2-40B4-BE49-F238E27FC236}">
                  <a16:creationId xmlns:a16="http://schemas.microsoft.com/office/drawing/2014/main" id="{0AF7BDFF-FA69-CB5E-E2ED-B9FA198F2FA1}"/>
                </a:ext>
              </a:extLst>
            </p:cNvPr>
            <p:cNvSpPr/>
            <p:nvPr/>
          </p:nvSpPr>
          <p:spPr>
            <a:xfrm>
              <a:off x="882407" y="3140968"/>
              <a:ext cx="1104581" cy="637610"/>
            </a:xfrm>
            <a:prstGeom prst="roundRect">
              <a:avLst/>
            </a:prstGeom>
            <a:noFill/>
            <a:ln w="28575">
              <a:solidFill>
                <a:srgbClr val="174F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5FE44CB-EC96-9183-7EB4-A5705A753396}"/>
                </a:ext>
              </a:extLst>
            </p:cNvPr>
            <p:cNvSpPr txBox="1"/>
            <p:nvPr/>
          </p:nvSpPr>
          <p:spPr>
            <a:xfrm>
              <a:off x="916753" y="3289542"/>
              <a:ext cx="10012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로그인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09E11EE-5F3C-3C7F-3E46-7598D4A7BD35}"/>
              </a:ext>
            </a:extLst>
          </p:cNvPr>
          <p:cNvGrpSpPr/>
          <p:nvPr/>
        </p:nvGrpSpPr>
        <p:grpSpPr>
          <a:xfrm>
            <a:off x="2465183" y="4080613"/>
            <a:ext cx="1194639" cy="637610"/>
            <a:chOff x="858140" y="3140968"/>
            <a:chExt cx="1194639" cy="637610"/>
          </a:xfrm>
        </p:grpSpPr>
        <p:sp>
          <p:nvSpPr>
            <p:cNvPr id="52" name="모서리가 둥근 직사각형 24">
              <a:extLst>
                <a:ext uri="{FF2B5EF4-FFF2-40B4-BE49-F238E27FC236}">
                  <a16:creationId xmlns:a16="http://schemas.microsoft.com/office/drawing/2014/main" id="{35C04E55-4C0D-F66C-E3CF-015A41B26700}"/>
                </a:ext>
              </a:extLst>
            </p:cNvPr>
            <p:cNvSpPr/>
            <p:nvPr/>
          </p:nvSpPr>
          <p:spPr>
            <a:xfrm>
              <a:off x="882407" y="3140968"/>
              <a:ext cx="1104581" cy="637610"/>
            </a:xfrm>
            <a:prstGeom prst="roundRect">
              <a:avLst/>
            </a:prstGeom>
            <a:noFill/>
            <a:ln w="28575">
              <a:solidFill>
                <a:srgbClr val="174F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FF4275F-20A7-A058-C01A-EF264B0F95FD}"/>
                </a:ext>
              </a:extLst>
            </p:cNvPr>
            <p:cNvSpPr txBox="1"/>
            <p:nvPr/>
          </p:nvSpPr>
          <p:spPr>
            <a:xfrm>
              <a:off x="858140" y="3289986"/>
              <a:ext cx="119463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패키지 예약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E3D636B-BE91-133D-8AB3-01A5B871D9E6}"/>
              </a:ext>
            </a:extLst>
          </p:cNvPr>
          <p:cNvGrpSpPr/>
          <p:nvPr/>
        </p:nvGrpSpPr>
        <p:grpSpPr>
          <a:xfrm>
            <a:off x="2470831" y="4951154"/>
            <a:ext cx="1140278" cy="637610"/>
            <a:chOff x="868264" y="3140968"/>
            <a:chExt cx="1140278" cy="637610"/>
          </a:xfrm>
        </p:grpSpPr>
        <p:sp>
          <p:nvSpPr>
            <p:cNvPr id="73" name="모서리가 둥근 직사각형 24">
              <a:extLst>
                <a:ext uri="{FF2B5EF4-FFF2-40B4-BE49-F238E27FC236}">
                  <a16:creationId xmlns:a16="http://schemas.microsoft.com/office/drawing/2014/main" id="{6A4D9AFD-CAD1-B0A9-A029-80E82F3E7F00}"/>
                </a:ext>
              </a:extLst>
            </p:cNvPr>
            <p:cNvSpPr/>
            <p:nvPr/>
          </p:nvSpPr>
          <p:spPr>
            <a:xfrm>
              <a:off x="882407" y="3140968"/>
              <a:ext cx="1104581" cy="637610"/>
            </a:xfrm>
            <a:prstGeom prst="roundRect">
              <a:avLst/>
            </a:prstGeom>
            <a:noFill/>
            <a:ln w="28575">
              <a:solidFill>
                <a:srgbClr val="174F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247FE0F-A743-9019-9D46-BC911ABC5025}"/>
                </a:ext>
              </a:extLst>
            </p:cNvPr>
            <p:cNvSpPr txBox="1"/>
            <p:nvPr/>
          </p:nvSpPr>
          <p:spPr>
            <a:xfrm>
              <a:off x="868264" y="3304365"/>
              <a:ext cx="11402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입장권 예약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85A33A5-AF94-4B0F-2A26-C111365FFC9A}"/>
              </a:ext>
            </a:extLst>
          </p:cNvPr>
          <p:cNvGrpSpPr/>
          <p:nvPr/>
        </p:nvGrpSpPr>
        <p:grpSpPr>
          <a:xfrm>
            <a:off x="2475905" y="5810632"/>
            <a:ext cx="1104581" cy="637610"/>
            <a:chOff x="882407" y="3140968"/>
            <a:chExt cx="1104581" cy="637610"/>
          </a:xfrm>
        </p:grpSpPr>
        <p:sp>
          <p:nvSpPr>
            <p:cNvPr id="76" name="모서리가 둥근 직사각형 24">
              <a:extLst>
                <a:ext uri="{FF2B5EF4-FFF2-40B4-BE49-F238E27FC236}">
                  <a16:creationId xmlns:a16="http://schemas.microsoft.com/office/drawing/2014/main" id="{F7451256-258E-3EF4-3CC8-C25AA442655C}"/>
                </a:ext>
              </a:extLst>
            </p:cNvPr>
            <p:cNvSpPr/>
            <p:nvPr/>
          </p:nvSpPr>
          <p:spPr>
            <a:xfrm>
              <a:off x="882407" y="3140968"/>
              <a:ext cx="1104581" cy="637610"/>
            </a:xfrm>
            <a:prstGeom prst="roundRect">
              <a:avLst/>
            </a:prstGeom>
            <a:noFill/>
            <a:ln w="28575">
              <a:solidFill>
                <a:srgbClr val="174F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4E2CDE2-648A-CAAC-01FD-E5BECCEBF63C}"/>
                </a:ext>
              </a:extLst>
            </p:cNvPr>
            <p:cNvSpPr txBox="1"/>
            <p:nvPr/>
          </p:nvSpPr>
          <p:spPr>
            <a:xfrm>
              <a:off x="934096" y="3235237"/>
              <a:ext cx="1001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예약 내역 확인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011EDF78-CCF8-AF9B-E563-6D54AE69C050}"/>
              </a:ext>
            </a:extLst>
          </p:cNvPr>
          <p:cNvGrpSpPr/>
          <p:nvPr/>
        </p:nvGrpSpPr>
        <p:grpSpPr>
          <a:xfrm>
            <a:off x="948015" y="4600646"/>
            <a:ext cx="1104581" cy="637610"/>
            <a:chOff x="882407" y="3140968"/>
            <a:chExt cx="1104581" cy="637610"/>
          </a:xfrm>
        </p:grpSpPr>
        <p:sp>
          <p:nvSpPr>
            <p:cNvPr id="79" name="모서리가 둥근 직사각형 24">
              <a:extLst>
                <a:ext uri="{FF2B5EF4-FFF2-40B4-BE49-F238E27FC236}">
                  <a16:creationId xmlns:a16="http://schemas.microsoft.com/office/drawing/2014/main" id="{A87369F0-82D8-4B85-554B-BA0F219A2BE6}"/>
                </a:ext>
              </a:extLst>
            </p:cNvPr>
            <p:cNvSpPr/>
            <p:nvPr/>
          </p:nvSpPr>
          <p:spPr>
            <a:xfrm>
              <a:off x="882407" y="3140968"/>
              <a:ext cx="1104581" cy="637610"/>
            </a:xfrm>
            <a:prstGeom prst="roundRect">
              <a:avLst/>
            </a:prstGeom>
            <a:noFill/>
            <a:ln w="28575">
              <a:solidFill>
                <a:srgbClr val="174F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F72CACE-08B3-EA58-4379-3C1122369F55}"/>
                </a:ext>
              </a:extLst>
            </p:cNvPr>
            <p:cNvSpPr txBox="1"/>
            <p:nvPr/>
          </p:nvSpPr>
          <p:spPr>
            <a:xfrm>
              <a:off x="916753" y="3289542"/>
              <a:ext cx="10012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통합검색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E218D316-FE8D-3C4C-C88A-EA3302E61C5B}"/>
              </a:ext>
            </a:extLst>
          </p:cNvPr>
          <p:cNvGrpSpPr/>
          <p:nvPr/>
        </p:nvGrpSpPr>
        <p:grpSpPr>
          <a:xfrm>
            <a:off x="948015" y="5456009"/>
            <a:ext cx="1104581" cy="637610"/>
            <a:chOff x="882407" y="3140968"/>
            <a:chExt cx="1104581" cy="637610"/>
          </a:xfrm>
        </p:grpSpPr>
        <p:sp>
          <p:nvSpPr>
            <p:cNvPr id="104" name="모서리가 둥근 직사각형 24">
              <a:extLst>
                <a:ext uri="{FF2B5EF4-FFF2-40B4-BE49-F238E27FC236}">
                  <a16:creationId xmlns:a16="http://schemas.microsoft.com/office/drawing/2014/main" id="{2C601D0E-DBE2-A5B2-C801-7AA44FE04792}"/>
                </a:ext>
              </a:extLst>
            </p:cNvPr>
            <p:cNvSpPr/>
            <p:nvPr/>
          </p:nvSpPr>
          <p:spPr>
            <a:xfrm>
              <a:off x="882407" y="3140968"/>
              <a:ext cx="1104581" cy="637610"/>
            </a:xfrm>
            <a:prstGeom prst="roundRect">
              <a:avLst/>
            </a:prstGeom>
            <a:noFill/>
            <a:ln w="28575">
              <a:solidFill>
                <a:srgbClr val="174F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AA75129-2A2F-FB50-54FC-987DB88B0AD5}"/>
                </a:ext>
              </a:extLst>
            </p:cNvPr>
            <p:cNvSpPr txBox="1"/>
            <p:nvPr/>
          </p:nvSpPr>
          <p:spPr>
            <a:xfrm>
              <a:off x="964048" y="3193803"/>
              <a:ext cx="1001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1:1</a:t>
              </a:r>
            </a:p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채팅상담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0274055E-3117-FEAF-C720-62C307712178}"/>
              </a:ext>
            </a:extLst>
          </p:cNvPr>
          <p:cNvGrpSpPr/>
          <p:nvPr/>
        </p:nvGrpSpPr>
        <p:grpSpPr>
          <a:xfrm>
            <a:off x="8312737" y="3632474"/>
            <a:ext cx="1104581" cy="637610"/>
            <a:chOff x="882407" y="3140968"/>
            <a:chExt cx="1104581" cy="637610"/>
          </a:xfrm>
        </p:grpSpPr>
        <p:sp>
          <p:nvSpPr>
            <p:cNvPr id="107" name="모서리가 둥근 직사각형 24">
              <a:extLst>
                <a:ext uri="{FF2B5EF4-FFF2-40B4-BE49-F238E27FC236}">
                  <a16:creationId xmlns:a16="http://schemas.microsoft.com/office/drawing/2014/main" id="{8E4C11F2-4502-FD01-C4B8-FFD8646B6571}"/>
                </a:ext>
              </a:extLst>
            </p:cNvPr>
            <p:cNvSpPr/>
            <p:nvPr/>
          </p:nvSpPr>
          <p:spPr>
            <a:xfrm>
              <a:off x="882407" y="3140968"/>
              <a:ext cx="1104581" cy="637610"/>
            </a:xfrm>
            <a:prstGeom prst="roundRect">
              <a:avLst/>
            </a:prstGeom>
            <a:noFill/>
            <a:ln w="28575">
              <a:solidFill>
                <a:srgbClr val="174F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E076F06-F785-7CBD-1422-B09E91D04211}"/>
                </a:ext>
              </a:extLst>
            </p:cNvPr>
            <p:cNvSpPr txBox="1"/>
            <p:nvPr/>
          </p:nvSpPr>
          <p:spPr>
            <a:xfrm>
              <a:off x="933215" y="3239773"/>
              <a:ext cx="1001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예약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옵션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선택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25F32F9E-5A60-9278-BA44-088EF49B2036}"/>
              </a:ext>
            </a:extLst>
          </p:cNvPr>
          <p:cNvGrpSpPr/>
          <p:nvPr/>
        </p:nvGrpSpPr>
        <p:grpSpPr>
          <a:xfrm>
            <a:off x="4231196" y="3638045"/>
            <a:ext cx="1104581" cy="653522"/>
            <a:chOff x="882407" y="3140968"/>
            <a:chExt cx="1104581" cy="653522"/>
          </a:xfrm>
        </p:grpSpPr>
        <p:sp>
          <p:nvSpPr>
            <p:cNvPr id="128" name="모서리가 둥근 직사각형 24">
              <a:extLst>
                <a:ext uri="{FF2B5EF4-FFF2-40B4-BE49-F238E27FC236}">
                  <a16:creationId xmlns:a16="http://schemas.microsoft.com/office/drawing/2014/main" id="{2342EACE-AAD6-F5D9-0FF8-E2DD8AD65894}"/>
                </a:ext>
              </a:extLst>
            </p:cNvPr>
            <p:cNvSpPr/>
            <p:nvPr/>
          </p:nvSpPr>
          <p:spPr>
            <a:xfrm>
              <a:off x="882407" y="3140968"/>
              <a:ext cx="1104581" cy="637610"/>
            </a:xfrm>
            <a:prstGeom prst="roundRect">
              <a:avLst/>
            </a:prstGeom>
            <a:noFill/>
            <a:ln w="28575">
              <a:solidFill>
                <a:srgbClr val="174F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86EBC8B-83A9-5370-7335-C68E8475DA9F}"/>
                </a:ext>
              </a:extLst>
            </p:cNvPr>
            <p:cNvSpPr txBox="1"/>
            <p:nvPr/>
          </p:nvSpPr>
          <p:spPr>
            <a:xfrm>
              <a:off x="924222" y="3209715"/>
              <a:ext cx="1001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+</a:t>
              </a:r>
            </a:p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상품추천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E403B6EA-C42C-EB39-8AF8-9869FC7FCB1C}"/>
              </a:ext>
            </a:extLst>
          </p:cNvPr>
          <p:cNvGrpSpPr/>
          <p:nvPr/>
        </p:nvGrpSpPr>
        <p:grpSpPr>
          <a:xfrm>
            <a:off x="5592649" y="3638045"/>
            <a:ext cx="1104581" cy="637610"/>
            <a:chOff x="882407" y="3140968"/>
            <a:chExt cx="1104581" cy="637610"/>
          </a:xfrm>
        </p:grpSpPr>
        <p:sp>
          <p:nvSpPr>
            <p:cNvPr id="131" name="모서리가 둥근 직사각형 24">
              <a:extLst>
                <a:ext uri="{FF2B5EF4-FFF2-40B4-BE49-F238E27FC236}">
                  <a16:creationId xmlns:a16="http://schemas.microsoft.com/office/drawing/2014/main" id="{7691C6A2-BD5B-7594-EFD6-F97E9C53EE67}"/>
                </a:ext>
              </a:extLst>
            </p:cNvPr>
            <p:cNvSpPr/>
            <p:nvPr/>
          </p:nvSpPr>
          <p:spPr>
            <a:xfrm>
              <a:off x="882407" y="3140968"/>
              <a:ext cx="1104581" cy="637610"/>
            </a:xfrm>
            <a:prstGeom prst="roundRect">
              <a:avLst/>
            </a:prstGeom>
            <a:noFill/>
            <a:ln w="28575">
              <a:solidFill>
                <a:srgbClr val="174F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57377F8-A49E-A365-2219-6E242DF87675}"/>
                </a:ext>
              </a:extLst>
            </p:cNvPr>
            <p:cNvSpPr txBox="1"/>
            <p:nvPr/>
          </p:nvSpPr>
          <p:spPr>
            <a:xfrm>
              <a:off x="916752" y="3289542"/>
              <a:ext cx="10702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 결과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E5D2A452-4715-C644-40EF-CDF300669E8C}"/>
              </a:ext>
            </a:extLst>
          </p:cNvPr>
          <p:cNvGrpSpPr/>
          <p:nvPr/>
        </p:nvGrpSpPr>
        <p:grpSpPr>
          <a:xfrm>
            <a:off x="6952693" y="3632474"/>
            <a:ext cx="1104581" cy="637610"/>
            <a:chOff x="882407" y="3140968"/>
            <a:chExt cx="1104581" cy="637610"/>
          </a:xfrm>
        </p:grpSpPr>
        <p:sp>
          <p:nvSpPr>
            <p:cNvPr id="134" name="모서리가 둥근 직사각형 24">
              <a:extLst>
                <a:ext uri="{FF2B5EF4-FFF2-40B4-BE49-F238E27FC236}">
                  <a16:creationId xmlns:a16="http://schemas.microsoft.com/office/drawing/2014/main" id="{3CA30E04-3425-637F-A0DD-6690F77E9730}"/>
                </a:ext>
              </a:extLst>
            </p:cNvPr>
            <p:cNvSpPr/>
            <p:nvPr/>
          </p:nvSpPr>
          <p:spPr>
            <a:xfrm>
              <a:off x="882407" y="3140968"/>
              <a:ext cx="1104581" cy="637610"/>
            </a:xfrm>
            <a:prstGeom prst="roundRect">
              <a:avLst/>
            </a:prstGeom>
            <a:noFill/>
            <a:ln w="28575">
              <a:solidFill>
                <a:srgbClr val="174F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B2582A0-DE75-2614-083F-7953004DB2E8}"/>
                </a:ext>
              </a:extLst>
            </p:cNvPr>
            <p:cNvSpPr txBox="1"/>
            <p:nvPr/>
          </p:nvSpPr>
          <p:spPr>
            <a:xfrm>
              <a:off x="916752" y="3289542"/>
              <a:ext cx="10702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상품 상세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88098DC3-EE83-37F1-8DF8-F6A863EE3CDA}"/>
              </a:ext>
            </a:extLst>
          </p:cNvPr>
          <p:cNvGrpSpPr/>
          <p:nvPr/>
        </p:nvGrpSpPr>
        <p:grpSpPr>
          <a:xfrm>
            <a:off x="9688106" y="3632474"/>
            <a:ext cx="1104581" cy="637610"/>
            <a:chOff x="882407" y="3140968"/>
            <a:chExt cx="1104581" cy="637610"/>
          </a:xfrm>
        </p:grpSpPr>
        <p:sp>
          <p:nvSpPr>
            <p:cNvPr id="140" name="모서리가 둥근 직사각형 24">
              <a:extLst>
                <a:ext uri="{FF2B5EF4-FFF2-40B4-BE49-F238E27FC236}">
                  <a16:creationId xmlns:a16="http://schemas.microsoft.com/office/drawing/2014/main" id="{03B53431-23C0-8445-863D-E7FCECE9611B}"/>
                </a:ext>
              </a:extLst>
            </p:cNvPr>
            <p:cNvSpPr/>
            <p:nvPr/>
          </p:nvSpPr>
          <p:spPr>
            <a:xfrm>
              <a:off x="882407" y="3140968"/>
              <a:ext cx="1104581" cy="637610"/>
            </a:xfrm>
            <a:prstGeom prst="roundRect">
              <a:avLst/>
            </a:prstGeom>
            <a:noFill/>
            <a:ln w="28575">
              <a:solidFill>
                <a:srgbClr val="174F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953555D-0FCB-8EC8-46D4-3049452D77B2}"/>
                </a:ext>
              </a:extLst>
            </p:cNvPr>
            <p:cNvSpPr txBox="1"/>
            <p:nvPr/>
          </p:nvSpPr>
          <p:spPr>
            <a:xfrm>
              <a:off x="916753" y="3289542"/>
              <a:ext cx="10012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결제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34C77455-2070-6AC7-B3CE-20903955E011}"/>
              </a:ext>
            </a:extLst>
          </p:cNvPr>
          <p:cNvGrpSpPr/>
          <p:nvPr/>
        </p:nvGrpSpPr>
        <p:grpSpPr>
          <a:xfrm>
            <a:off x="4221321" y="1499525"/>
            <a:ext cx="1104581" cy="637610"/>
            <a:chOff x="882407" y="3140968"/>
            <a:chExt cx="1104581" cy="637610"/>
          </a:xfrm>
        </p:grpSpPr>
        <p:sp>
          <p:nvSpPr>
            <p:cNvPr id="143" name="모서리가 둥근 직사각형 24">
              <a:extLst>
                <a:ext uri="{FF2B5EF4-FFF2-40B4-BE49-F238E27FC236}">
                  <a16:creationId xmlns:a16="http://schemas.microsoft.com/office/drawing/2014/main" id="{DB6525C9-B597-527E-5009-343D292F9F54}"/>
                </a:ext>
              </a:extLst>
            </p:cNvPr>
            <p:cNvSpPr/>
            <p:nvPr/>
          </p:nvSpPr>
          <p:spPr>
            <a:xfrm>
              <a:off x="882407" y="3140968"/>
              <a:ext cx="1104581" cy="637610"/>
            </a:xfrm>
            <a:prstGeom prst="roundRect">
              <a:avLst/>
            </a:prstGeom>
            <a:noFill/>
            <a:ln w="28575">
              <a:solidFill>
                <a:srgbClr val="174F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BF0A75F-4930-BCB6-2263-43963439C5B2}"/>
                </a:ext>
              </a:extLst>
            </p:cNvPr>
            <p:cNvSpPr txBox="1"/>
            <p:nvPr/>
          </p:nvSpPr>
          <p:spPr>
            <a:xfrm>
              <a:off x="938045" y="3192407"/>
              <a:ext cx="1001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마이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페이지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CD830553-A8DE-EF1F-71B0-A142DDF4723F}"/>
              </a:ext>
            </a:extLst>
          </p:cNvPr>
          <p:cNvGrpSpPr/>
          <p:nvPr/>
        </p:nvGrpSpPr>
        <p:grpSpPr>
          <a:xfrm>
            <a:off x="6946050" y="2048141"/>
            <a:ext cx="1104581" cy="637610"/>
            <a:chOff x="882407" y="3140968"/>
            <a:chExt cx="1104581" cy="637610"/>
          </a:xfrm>
        </p:grpSpPr>
        <p:sp>
          <p:nvSpPr>
            <p:cNvPr id="146" name="모서리가 둥근 직사각형 24">
              <a:extLst>
                <a:ext uri="{FF2B5EF4-FFF2-40B4-BE49-F238E27FC236}">
                  <a16:creationId xmlns:a16="http://schemas.microsoft.com/office/drawing/2014/main" id="{256ADDDC-BD18-9CD2-4F73-32C7496C35BF}"/>
                </a:ext>
              </a:extLst>
            </p:cNvPr>
            <p:cNvSpPr/>
            <p:nvPr/>
          </p:nvSpPr>
          <p:spPr>
            <a:xfrm>
              <a:off x="882407" y="3140968"/>
              <a:ext cx="1104581" cy="637610"/>
            </a:xfrm>
            <a:prstGeom prst="roundRect">
              <a:avLst/>
            </a:prstGeom>
            <a:noFill/>
            <a:ln w="28575">
              <a:solidFill>
                <a:srgbClr val="174F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4499096-5AF2-D41E-E705-ED14931B5DF5}"/>
                </a:ext>
              </a:extLst>
            </p:cNvPr>
            <p:cNvSpPr txBox="1"/>
            <p:nvPr/>
          </p:nvSpPr>
          <p:spPr>
            <a:xfrm>
              <a:off x="916753" y="3289542"/>
              <a:ext cx="10012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관리자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92F875-FA12-E218-6999-F9C6A8841065}"/>
              </a:ext>
            </a:extLst>
          </p:cNvPr>
          <p:cNvSpPr txBox="1"/>
          <p:nvPr/>
        </p:nvSpPr>
        <p:spPr>
          <a:xfrm>
            <a:off x="5392729" y="3405319"/>
            <a:ext cx="1001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7DC7F51D-11F6-15AC-AE58-15E75B81CE82}"/>
              </a:ext>
            </a:extLst>
          </p:cNvPr>
          <p:cNvCxnSpPr>
            <a:cxnSpLocks/>
            <a:stCxn id="140" idx="2"/>
          </p:cNvCxnSpPr>
          <p:nvPr/>
        </p:nvCxnSpPr>
        <p:spPr>
          <a:xfrm>
            <a:off x="10240397" y="4270084"/>
            <a:ext cx="0" cy="185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5DDCB8D-E17C-B7F6-085D-AB80C229C17B}"/>
              </a:ext>
            </a:extLst>
          </p:cNvPr>
          <p:cNvSpPr/>
          <p:nvPr/>
        </p:nvSpPr>
        <p:spPr>
          <a:xfrm>
            <a:off x="4132671" y="3284984"/>
            <a:ext cx="6811976" cy="1354539"/>
          </a:xfrm>
          <a:prstGeom prst="rect">
            <a:avLst/>
          </a:prstGeom>
          <a:noFill/>
          <a:ln w="38100">
            <a:solidFill>
              <a:srgbClr val="9DC6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A159F6A-D610-6B05-4518-27AE427B8506}"/>
              </a:ext>
            </a:extLst>
          </p:cNvPr>
          <p:cNvSpPr txBox="1"/>
          <p:nvPr/>
        </p:nvSpPr>
        <p:spPr>
          <a:xfrm>
            <a:off x="4048768" y="2891966"/>
            <a:ext cx="161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공통기능 </a:t>
            </a:r>
          </a:p>
        </p:txBody>
      </p: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B0C9916C-E482-92DD-57BF-CCCCF7152E72}"/>
              </a:ext>
            </a:extLst>
          </p:cNvPr>
          <p:cNvCxnSpPr>
            <a:cxnSpLocks/>
          </p:cNvCxnSpPr>
          <p:nvPr/>
        </p:nvCxnSpPr>
        <p:spPr>
          <a:xfrm>
            <a:off x="6695821" y="3956850"/>
            <a:ext cx="2568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46DB06CB-F6D8-4521-FC18-C3D21E8EEF4B}"/>
              </a:ext>
            </a:extLst>
          </p:cNvPr>
          <p:cNvCxnSpPr>
            <a:cxnSpLocks/>
          </p:cNvCxnSpPr>
          <p:nvPr/>
        </p:nvCxnSpPr>
        <p:spPr>
          <a:xfrm>
            <a:off x="8041212" y="3944775"/>
            <a:ext cx="2568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033E956C-E35B-C369-454C-F023600BD5ED}"/>
              </a:ext>
            </a:extLst>
          </p:cNvPr>
          <p:cNvCxnSpPr>
            <a:cxnSpLocks/>
          </p:cNvCxnSpPr>
          <p:nvPr/>
        </p:nvCxnSpPr>
        <p:spPr>
          <a:xfrm>
            <a:off x="9431234" y="3944775"/>
            <a:ext cx="2568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BFC50CC1-FEA4-959B-BA2A-D9CA9E9D8D8B}"/>
              </a:ext>
            </a:extLst>
          </p:cNvPr>
          <p:cNvCxnSpPr>
            <a:cxnSpLocks/>
          </p:cNvCxnSpPr>
          <p:nvPr/>
        </p:nvCxnSpPr>
        <p:spPr>
          <a:xfrm flipH="1">
            <a:off x="2221122" y="1809432"/>
            <a:ext cx="9418" cy="4320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6FCDB2C1-094B-C89F-15D1-23A84CC3107F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2230540" y="1809432"/>
            <a:ext cx="258465" cy="4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82A7C06B-33FD-6932-0876-8A6378CCCFA3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2221122" y="6129437"/>
            <a:ext cx="254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0396A7FE-7044-17ED-01F2-38F13F58CF5B}"/>
              </a:ext>
            </a:extLst>
          </p:cNvPr>
          <p:cNvCxnSpPr>
            <a:endCxn id="14" idx="1"/>
          </p:cNvCxnSpPr>
          <p:nvPr/>
        </p:nvCxnSpPr>
        <p:spPr>
          <a:xfrm>
            <a:off x="2230540" y="2685751"/>
            <a:ext cx="258465" cy="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01E79394-8700-807C-41C7-B1F669532B78}"/>
              </a:ext>
            </a:extLst>
          </p:cNvPr>
          <p:cNvCxnSpPr/>
          <p:nvPr/>
        </p:nvCxnSpPr>
        <p:spPr>
          <a:xfrm>
            <a:off x="2220979" y="3558412"/>
            <a:ext cx="258465" cy="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CA2EA1CF-3101-6720-A080-3122630A4944}"/>
              </a:ext>
            </a:extLst>
          </p:cNvPr>
          <p:cNvCxnSpPr/>
          <p:nvPr/>
        </p:nvCxnSpPr>
        <p:spPr>
          <a:xfrm>
            <a:off x="2230540" y="4409459"/>
            <a:ext cx="258465" cy="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5F898F24-4BC7-4B51-9211-33A3B8A97A4C}"/>
              </a:ext>
            </a:extLst>
          </p:cNvPr>
          <p:cNvCxnSpPr/>
          <p:nvPr/>
        </p:nvCxnSpPr>
        <p:spPr>
          <a:xfrm>
            <a:off x="2229136" y="5258487"/>
            <a:ext cx="258465" cy="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9428207A-7F3B-4513-C51A-E2CBB38AFE7C}"/>
              </a:ext>
            </a:extLst>
          </p:cNvPr>
          <p:cNvCxnSpPr/>
          <p:nvPr/>
        </p:nvCxnSpPr>
        <p:spPr>
          <a:xfrm>
            <a:off x="2052597" y="3999179"/>
            <a:ext cx="1683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1A61A491-08CF-4011-8905-9E10BB9089C8}"/>
              </a:ext>
            </a:extLst>
          </p:cNvPr>
          <p:cNvCxnSpPr>
            <a:stCxn id="48" idx="3"/>
            <a:endCxn id="144" idx="1"/>
          </p:cNvCxnSpPr>
          <p:nvPr/>
        </p:nvCxnSpPr>
        <p:spPr>
          <a:xfrm>
            <a:off x="3593586" y="1814044"/>
            <a:ext cx="627735" cy="4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9DB7049D-A356-AA4B-BE3D-DBAE4F276D6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3593586" y="1814044"/>
            <a:ext cx="899125" cy="56325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24E56F01-2E3B-6A78-7119-E4F0C5AFA888}"/>
              </a:ext>
            </a:extLst>
          </p:cNvPr>
          <p:cNvCxnSpPr>
            <a:cxnSpLocks/>
            <a:endCxn id="146" idx="1"/>
          </p:cNvCxnSpPr>
          <p:nvPr/>
        </p:nvCxnSpPr>
        <p:spPr>
          <a:xfrm flipV="1">
            <a:off x="4492711" y="2366946"/>
            <a:ext cx="2453339" cy="20703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3A6B8A5B-6A35-EBF5-87E6-8B046BFA7F93}"/>
              </a:ext>
            </a:extLst>
          </p:cNvPr>
          <p:cNvGrpSpPr/>
          <p:nvPr/>
        </p:nvGrpSpPr>
        <p:grpSpPr>
          <a:xfrm>
            <a:off x="5586612" y="1495239"/>
            <a:ext cx="1104581" cy="722179"/>
            <a:chOff x="882407" y="3140968"/>
            <a:chExt cx="1104581" cy="722179"/>
          </a:xfrm>
        </p:grpSpPr>
        <p:sp>
          <p:nvSpPr>
            <p:cNvPr id="223" name="모서리가 둥근 직사각형 24">
              <a:extLst>
                <a:ext uri="{FF2B5EF4-FFF2-40B4-BE49-F238E27FC236}">
                  <a16:creationId xmlns:a16="http://schemas.microsoft.com/office/drawing/2014/main" id="{BACA796E-2462-2DC3-4D65-FEC9AED6D749}"/>
                </a:ext>
              </a:extLst>
            </p:cNvPr>
            <p:cNvSpPr/>
            <p:nvPr/>
          </p:nvSpPr>
          <p:spPr>
            <a:xfrm>
              <a:off x="882407" y="3140968"/>
              <a:ext cx="1104581" cy="637610"/>
            </a:xfrm>
            <a:prstGeom prst="roundRect">
              <a:avLst/>
            </a:prstGeom>
            <a:noFill/>
            <a:ln w="28575">
              <a:solidFill>
                <a:srgbClr val="174F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955A9787-F495-EF56-EAE9-46C9E4E583B6}"/>
                </a:ext>
              </a:extLst>
            </p:cNvPr>
            <p:cNvSpPr txBox="1"/>
            <p:nvPr/>
          </p:nvSpPr>
          <p:spPr>
            <a:xfrm>
              <a:off x="934096" y="3216816"/>
              <a:ext cx="1001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정보 수정</a:t>
              </a:r>
              <a:r>
                <a:rPr lang="en-US" altLang="ko-KR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탈퇴</a:t>
              </a:r>
              <a:endPara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just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찜 목록</a:t>
              </a:r>
              <a:endPara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just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쿠폰</a:t>
              </a:r>
              <a:r>
                <a:rPr lang="en-US" altLang="ko-KR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마일리지</a:t>
              </a:r>
              <a:endPara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just"/>
              <a:endPara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965C1118-6441-C1A9-B93E-AB44A29DA491}"/>
              </a:ext>
            </a:extLst>
          </p:cNvPr>
          <p:cNvSpPr txBox="1"/>
          <p:nvPr/>
        </p:nvSpPr>
        <p:spPr>
          <a:xfrm>
            <a:off x="2422570" y="6430760"/>
            <a:ext cx="18699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마이 페이지</a:t>
            </a:r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5F7C5DE3-D52D-818A-5602-D15AD2FC28F9}"/>
              </a:ext>
            </a:extLst>
          </p:cNvPr>
          <p:cNvCxnSpPr>
            <a:cxnSpLocks/>
            <a:stCxn id="143" idx="3"/>
            <a:endCxn id="223" idx="1"/>
          </p:cNvCxnSpPr>
          <p:nvPr/>
        </p:nvCxnSpPr>
        <p:spPr>
          <a:xfrm flipV="1">
            <a:off x="5325902" y="1814044"/>
            <a:ext cx="260710" cy="4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D90C85C9-1C5F-3361-0653-5CB83CE8A49D}"/>
              </a:ext>
            </a:extLst>
          </p:cNvPr>
          <p:cNvGrpSpPr/>
          <p:nvPr/>
        </p:nvGrpSpPr>
        <p:grpSpPr>
          <a:xfrm>
            <a:off x="8363544" y="1585527"/>
            <a:ext cx="3637111" cy="1583539"/>
            <a:chOff x="7776994" y="1550963"/>
            <a:chExt cx="3525892" cy="1583539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D4E38A15-F022-11E1-F5D8-2050C2FADBBC}"/>
                </a:ext>
              </a:extLst>
            </p:cNvPr>
            <p:cNvGrpSpPr/>
            <p:nvPr/>
          </p:nvGrpSpPr>
          <p:grpSpPr>
            <a:xfrm>
              <a:off x="7912303" y="2415182"/>
              <a:ext cx="994707" cy="637610"/>
              <a:chOff x="845064" y="3107459"/>
              <a:chExt cx="994707" cy="637610"/>
            </a:xfrm>
          </p:grpSpPr>
          <p:sp>
            <p:nvSpPr>
              <p:cNvPr id="110" name="모서리가 둥근 직사각형 24">
                <a:extLst>
                  <a:ext uri="{FF2B5EF4-FFF2-40B4-BE49-F238E27FC236}">
                    <a16:creationId xmlns:a16="http://schemas.microsoft.com/office/drawing/2014/main" id="{C481CFF6-0E31-2917-522C-BC42BC6BC561}"/>
                  </a:ext>
                </a:extLst>
              </p:cNvPr>
              <p:cNvSpPr/>
              <p:nvPr/>
            </p:nvSpPr>
            <p:spPr>
              <a:xfrm>
                <a:off x="845064" y="3107459"/>
                <a:ext cx="994707" cy="637610"/>
              </a:xfrm>
              <a:prstGeom prst="roundRect">
                <a:avLst/>
              </a:prstGeom>
              <a:noFill/>
              <a:ln w="28575">
                <a:solidFill>
                  <a:srgbClr val="174F7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AFE11FA-4E25-BA17-AF18-E0AFDB0015B1}"/>
                  </a:ext>
                </a:extLst>
              </p:cNvPr>
              <p:cNvSpPr txBox="1"/>
              <p:nvPr/>
            </p:nvSpPr>
            <p:spPr>
              <a:xfrm>
                <a:off x="848302" y="3256033"/>
                <a:ext cx="9535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상품관리</a:t>
                </a:r>
                <a:endPara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97CB80D5-D33B-61E0-5186-2C540C4B726E}"/>
                </a:ext>
              </a:extLst>
            </p:cNvPr>
            <p:cNvGrpSpPr/>
            <p:nvPr/>
          </p:nvGrpSpPr>
          <p:grpSpPr>
            <a:xfrm>
              <a:off x="7878085" y="1628998"/>
              <a:ext cx="1028925" cy="637610"/>
              <a:chOff x="809648" y="3157568"/>
              <a:chExt cx="1028925" cy="637610"/>
            </a:xfrm>
          </p:grpSpPr>
          <p:sp>
            <p:nvSpPr>
              <p:cNvPr id="113" name="모서리가 둥근 직사각형 24">
                <a:extLst>
                  <a:ext uri="{FF2B5EF4-FFF2-40B4-BE49-F238E27FC236}">
                    <a16:creationId xmlns:a16="http://schemas.microsoft.com/office/drawing/2014/main" id="{E06C9238-F80E-EF27-CDEA-C55CB9D1A20D}"/>
                  </a:ext>
                </a:extLst>
              </p:cNvPr>
              <p:cNvSpPr/>
              <p:nvPr/>
            </p:nvSpPr>
            <p:spPr>
              <a:xfrm>
                <a:off x="809648" y="3157568"/>
                <a:ext cx="1028925" cy="637610"/>
              </a:xfrm>
              <a:prstGeom prst="roundRect">
                <a:avLst/>
              </a:prstGeom>
              <a:noFill/>
              <a:ln w="28575">
                <a:solidFill>
                  <a:srgbClr val="174F7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344F860-6954-0DF4-059B-89A47AE54694}"/>
                  </a:ext>
                </a:extLst>
              </p:cNvPr>
              <p:cNvSpPr txBox="1"/>
              <p:nvPr/>
            </p:nvSpPr>
            <p:spPr>
              <a:xfrm>
                <a:off x="843996" y="3306142"/>
                <a:ext cx="9326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회원관리</a:t>
                </a:r>
                <a:endPara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7C1463A2-0F28-4797-BAB4-51D06B3BBA85}"/>
                </a:ext>
              </a:extLst>
            </p:cNvPr>
            <p:cNvGrpSpPr/>
            <p:nvPr/>
          </p:nvGrpSpPr>
          <p:grpSpPr>
            <a:xfrm>
              <a:off x="9008101" y="1620091"/>
              <a:ext cx="1035547" cy="637610"/>
              <a:chOff x="607393" y="3148661"/>
              <a:chExt cx="1035547" cy="637610"/>
            </a:xfrm>
          </p:grpSpPr>
          <p:sp>
            <p:nvSpPr>
              <p:cNvPr id="233" name="모서리가 둥근 직사각형 24">
                <a:extLst>
                  <a:ext uri="{FF2B5EF4-FFF2-40B4-BE49-F238E27FC236}">
                    <a16:creationId xmlns:a16="http://schemas.microsoft.com/office/drawing/2014/main" id="{6EC76B06-1B2A-806A-1159-7D97FDC74AA9}"/>
                  </a:ext>
                </a:extLst>
              </p:cNvPr>
              <p:cNvSpPr/>
              <p:nvPr/>
            </p:nvSpPr>
            <p:spPr>
              <a:xfrm>
                <a:off x="607393" y="3148661"/>
                <a:ext cx="1035547" cy="637610"/>
              </a:xfrm>
              <a:prstGeom prst="roundRect">
                <a:avLst/>
              </a:prstGeom>
              <a:noFill/>
              <a:ln w="28575">
                <a:solidFill>
                  <a:srgbClr val="174F7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88B90040-B724-A150-7AFC-BAD863BBEF77}"/>
                  </a:ext>
                </a:extLst>
              </p:cNvPr>
              <p:cNvSpPr txBox="1"/>
              <p:nvPr/>
            </p:nvSpPr>
            <p:spPr>
              <a:xfrm>
                <a:off x="659083" y="3199128"/>
                <a:ext cx="9386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게시판</a:t>
                </a:r>
                <a:endPara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관리</a:t>
                </a:r>
                <a:endPara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2BCDC481-94DC-3046-7367-D1E5CB843E02}"/>
                </a:ext>
              </a:extLst>
            </p:cNvPr>
            <p:cNvGrpSpPr/>
            <p:nvPr/>
          </p:nvGrpSpPr>
          <p:grpSpPr>
            <a:xfrm>
              <a:off x="9008102" y="2415182"/>
              <a:ext cx="1035548" cy="637610"/>
              <a:chOff x="607394" y="3117128"/>
              <a:chExt cx="1035548" cy="637610"/>
            </a:xfrm>
          </p:grpSpPr>
          <p:sp>
            <p:nvSpPr>
              <p:cNvPr id="236" name="모서리가 둥근 직사각형 24">
                <a:extLst>
                  <a:ext uri="{FF2B5EF4-FFF2-40B4-BE49-F238E27FC236}">
                    <a16:creationId xmlns:a16="http://schemas.microsoft.com/office/drawing/2014/main" id="{3FD8AB10-6441-9B67-479B-6863E02A1B75}"/>
                  </a:ext>
                </a:extLst>
              </p:cNvPr>
              <p:cNvSpPr/>
              <p:nvPr/>
            </p:nvSpPr>
            <p:spPr>
              <a:xfrm>
                <a:off x="607394" y="3117128"/>
                <a:ext cx="1035548" cy="637610"/>
              </a:xfrm>
              <a:prstGeom prst="roundRect">
                <a:avLst/>
              </a:prstGeom>
              <a:noFill/>
              <a:ln w="28575">
                <a:solidFill>
                  <a:srgbClr val="174F7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F60F8197-FDC5-C161-18CA-055606AB7D0C}"/>
                  </a:ext>
                </a:extLst>
              </p:cNvPr>
              <p:cNvSpPr txBox="1"/>
              <p:nvPr/>
            </p:nvSpPr>
            <p:spPr>
              <a:xfrm>
                <a:off x="641738" y="3265702"/>
                <a:ext cx="9386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예약관리</a:t>
                </a:r>
                <a:endPara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38" name="사각형: 둥근 모서리 237">
              <a:extLst>
                <a:ext uri="{FF2B5EF4-FFF2-40B4-BE49-F238E27FC236}">
                  <a16:creationId xmlns:a16="http://schemas.microsoft.com/office/drawing/2014/main" id="{59011829-1634-BC37-0BFE-8B69F8211E7D}"/>
                </a:ext>
              </a:extLst>
            </p:cNvPr>
            <p:cNvSpPr/>
            <p:nvPr/>
          </p:nvSpPr>
          <p:spPr>
            <a:xfrm>
              <a:off x="7776994" y="1550963"/>
              <a:ext cx="3525892" cy="158353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AE3EA5F9-B0EA-C135-18A7-6F726F791CBC}"/>
              </a:ext>
            </a:extLst>
          </p:cNvPr>
          <p:cNvCxnSpPr>
            <a:cxnSpLocks/>
            <a:stCxn id="146" idx="3"/>
          </p:cNvCxnSpPr>
          <p:nvPr/>
        </p:nvCxnSpPr>
        <p:spPr>
          <a:xfrm flipV="1">
            <a:off x="8050631" y="2365992"/>
            <a:ext cx="306547" cy="954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09E11EE-5F3C-3C7F-3E46-7598D4A7BD35}"/>
              </a:ext>
            </a:extLst>
          </p:cNvPr>
          <p:cNvGrpSpPr/>
          <p:nvPr/>
        </p:nvGrpSpPr>
        <p:grpSpPr>
          <a:xfrm>
            <a:off x="935323" y="2808810"/>
            <a:ext cx="1194639" cy="637610"/>
            <a:chOff x="858140" y="3140968"/>
            <a:chExt cx="1194639" cy="637610"/>
          </a:xfrm>
        </p:grpSpPr>
        <p:sp>
          <p:nvSpPr>
            <p:cNvPr id="101" name="모서리가 둥근 직사각형 24">
              <a:extLst>
                <a:ext uri="{FF2B5EF4-FFF2-40B4-BE49-F238E27FC236}">
                  <a16:creationId xmlns:a16="http://schemas.microsoft.com/office/drawing/2014/main" id="{35C04E55-4C0D-F66C-E3CF-015A41B26700}"/>
                </a:ext>
              </a:extLst>
            </p:cNvPr>
            <p:cNvSpPr/>
            <p:nvPr/>
          </p:nvSpPr>
          <p:spPr>
            <a:xfrm>
              <a:off x="882407" y="3140968"/>
              <a:ext cx="1104581" cy="637610"/>
            </a:xfrm>
            <a:prstGeom prst="roundRect">
              <a:avLst/>
            </a:prstGeom>
            <a:noFill/>
            <a:ln w="28575">
              <a:solidFill>
                <a:srgbClr val="174F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4275F-20A7-A058-C01A-EF264B0F95FD}"/>
                </a:ext>
              </a:extLst>
            </p:cNvPr>
            <p:cNvSpPr txBox="1"/>
            <p:nvPr/>
          </p:nvSpPr>
          <p:spPr>
            <a:xfrm>
              <a:off x="858140" y="3289986"/>
              <a:ext cx="119463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공지사항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1E79394-8700-807C-41C7-B1F669532B78}"/>
              </a:ext>
            </a:extLst>
          </p:cNvPr>
          <p:cNvCxnSpPr/>
          <p:nvPr/>
        </p:nvCxnSpPr>
        <p:spPr>
          <a:xfrm flipH="1" flipV="1">
            <a:off x="1511880" y="3436655"/>
            <a:ext cx="4657" cy="239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모서리가 둥근 직사각형 24">
            <a:extLst>
              <a:ext uri="{FF2B5EF4-FFF2-40B4-BE49-F238E27FC236}">
                <a16:creationId xmlns:a16="http://schemas.microsoft.com/office/drawing/2014/main" id="{6EC76B06-1B2A-806A-1159-7D97FDC74AA9}"/>
              </a:ext>
            </a:extLst>
          </p:cNvPr>
          <p:cNvSpPr/>
          <p:nvPr/>
        </p:nvSpPr>
        <p:spPr>
          <a:xfrm>
            <a:off x="10792687" y="1663562"/>
            <a:ext cx="1068212" cy="637610"/>
          </a:xfrm>
          <a:prstGeom prst="roundRect">
            <a:avLst/>
          </a:prstGeom>
          <a:noFill/>
          <a:ln w="28575">
            <a:solidFill>
              <a:srgbClr val="174F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8B90040-B724-A150-7AFC-BAD863BBEF77}"/>
              </a:ext>
            </a:extLst>
          </p:cNvPr>
          <p:cNvSpPr txBox="1"/>
          <p:nvPr/>
        </p:nvSpPr>
        <p:spPr>
          <a:xfrm>
            <a:off x="10836704" y="1802717"/>
            <a:ext cx="968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쿠폰관리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0" name="모서리가 둥근 직사각형 24">
            <a:extLst>
              <a:ext uri="{FF2B5EF4-FFF2-40B4-BE49-F238E27FC236}">
                <a16:creationId xmlns:a16="http://schemas.microsoft.com/office/drawing/2014/main" id="{6EC76B06-1B2A-806A-1159-7D97FDC74AA9}"/>
              </a:ext>
            </a:extLst>
          </p:cNvPr>
          <p:cNvSpPr/>
          <p:nvPr/>
        </p:nvSpPr>
        <p:spPr>
          <a:xfrm>
            <a:off x="10804872" y="2440327"/>
            <a:ext cx="1068212" cy="637610"/>
          </a:xfrm>
          <a:prstGeom prst="roundRect">
            <a:avLst/>
          </a:prstGeom>
          <a:noFill/>
          <a:ln w="28575">
            <a:solidFill>
              <a:srgbClr val="174F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8B90040-B724-A150-7AFC-BAD863BBEF77}"/>
              </a:ext>
            </a:extLst>
          </p:cNvPr>
          <p:cNvSpPr txBox="1"/>
          <p:nvPr/>
        </p:nvSpPr>
        <p:spPr>
          <a:xfrm>
            <a:off x="10848889" y="2579482"/>
            <a:ext cx="968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매출관리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1628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09468" y="346724"/>
            <a:ext cx="468589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</a:rPr>
              <a:t>공통 리뷰 화면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리뷰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D67749-80BE-3090-19AD-B7E82FD80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1" y="1563054"/>
            <a:ext cx="5328592" cy="22044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423068-E230-EC8B-50F0-70700F5AD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04" y="3140968"/>
            <a:ext cx="4914900" cy="3505200"/>
          </a:xfrm>
          <a:prstGeom prst="rect">
            <a:avLst/>
          </a:prstGeom>
        </p:spPr>
      </p:pic>
      <p:sp>
        <p:nvSpPr>
          <p:cNvPr id="9" name="Google Shape;805;p36">
            <a:extLst>
              <a:ext uri="{FF2B5EF4-FFF2-40B4-BE49-F238E27FC236}">
                <a16:creationId xmlns:a16="http://schemas.microsoft.com/office/drawing/2014/main" id="{5B9D65FA-328D-9BEA-F812-1996D0CC30AD}"/>
              </a:ext>
            </a:extLst>
          </p:cNvPr>
          <p:cNvSpPr txBox="1"/>
          <p:nvPr/>
        </p:nvSpPr>
        <p:spPr>
          <a:xfrm>
            <a:off x="8616280" y="1730529"/>
            <a:ext cx="3296239" cy="1754286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작성자 본인의 리뷰 수정 버튼을 클릭하면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기존에 등록한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별점과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내용이 불러와지며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수정할 수 있다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690ABE-D8D1-09A9-F96A-53A58B06FF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839057"/>
            <a:ext cx="512954" cy="51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628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09468" y="346724"/>
            <a:ext cx="4690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</a:rPr>
              <a:t>공통 리뷰 화면</a:t>
            </a:r>
            <a:r>
              <a:rPr lang="en-US" altLang="ko-KR" sz="36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리뷰 삭제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519B36-3338-F1E9-0C92-FCBC6F840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599" y="1793783"/>
            <a:ext cx="3249216" cy="9661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35B4E2-255C-41F5-BF52-B9681027E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599" y="3122559"/>
            <a:ext cx="3249216" cy="9754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DB44BB-077F-389C-8528-378C74390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44" y="1470383"/>
            <a:ext cx="2880320" cy="31059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0A73A7E-3394-AF04-32F6-A9395C5D4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669" y="2276872"/>
            <a:ext cx="4141495" cy="4477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7B5BABE-3031-2123-D10B-817918BCDE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4272" y="1420308"/>
            <a:ext cx="2984605" cy="3206143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3B62ADEC-5ACD-6058-D6E7-F1878AFC43E0}"/>
              </a:ext>
            </a:extLst>
          </p:cNvPr>
          <p:cNvSpPr/>
          <p:nvPr/>
        </p:nvSpPr>
        <p:spPr>
          <a:xfrm>
            <a:off x="6878379" y="2668467"/>
            <a:ext cx="197959" cy="4540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Google Shape;805;p36">
            <a:extLst>
              <a:ext uri="{FF2B5EF4-FFF2-40B4-BE49-F238E27FC236}">
                <a16:creationId xmlns:a16="http://schemas.microsoft.com/office/drawing/2014/main" id="{C453F6E9-0BE4-BE81-0A1F-167C71F011FF}"/>
              </a:ext>
            </a:extLst>
          </p:cNvPr>
          <p:cNvSpPr txBox="1"/>
          <p:nvPr/>
        </p:nvSpPr>
        <p:spPr>
          <a:xfrm>
            <a:off x="3661664" y="4576378"/>
            <a:ext cx="4666584" cy="1477287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작성자 본인의 리뷰 삭제 버튼을 클릭하면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 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confirm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알림이 뜨며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확인을 누르면 리뷰가 삭제된다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14B1D3-8CA8-0A9B-BA31-D0FCB1F1E934}"/>
              </a:ext>
            </a:extLst>
          </p:cNvPr>
          <p:cNvSpPr/>
          <p:nvPr/>
        </p:nvSpPr>
        <p:spPr>
          <a:xfrm>
            <a:off x="234669" y="2276872"/>
            <a:ext cx="4141495" cy="44772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CA39FFD-244A-AC88-2938-BBEB58E860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27" y="2411990"/>
            <a:ext cx="512954" cy="51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312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09468" y="346724"/>
            <a:ext cx="494237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</a:rPr>
              <a:t>공통 리뷰 화면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000" b="1" dirty="0">
                <a:solidFill>
                  <a:schemeClr val="bg1"/>
                </a:solidFill>
              </a:rPr>
              <a:t> 처리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A359D4-843E-E9EE-1F35-D13754639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0" y="1268760"/>
            <a:ext cx="6552728" cy="26013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9CD6BD-594F-8179-A393-8AD19AA73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086029"/>
            <a:ext cx="6101573" cy="242524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630C404-7D91-3FEA-C58B-E9EF4FE8E917}"/>
              </a:ext>
            </a:extLst>
          </p:cNvPr>
          <p:cNvSpPr/>
          <p:nvPr/>
        </p:nvSpPr>
        <p:spPr>
          <a:xfrm>
            <a:off x="2279576" y="3429000"/>
            <a:ext cx="237626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AA3D1B-CBCF-EE1E-6FA7-27CE58B49CF1}"/>
              </a:ext>
            </a:extLst>
          </p:cNvPr>
          <p:cNvSpPr/>
          <p:nvPr/>
        </p:nvSpPr>
        <p:spPr>
          <a:xfrm>
            <a:off x="2351584" y="6165304"/>
            <a:ext cx="1919828" cy="34597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805;p36">
            <a:extLst>
              <a:ext uri="{FF2B5EF4-FFF2-40B4-BE49-F238E27FC236}">
                <a16:creationId xmlns:a16="http://schemas.microsoft.com/office/drawing/2014/main" id="{01AE8653-71C6-F78D-7A5C-AF8174D6791A}"/>
              </a:ext>
            </a:extLst>
          </p:cNvPr>
          <p:cNvSpPr txBox="1"/>
          <p:nvPr/>
        </p:nvSpPr>
        <p:spPr>
          <a:xfrm>
            <a:off x="7160040" y="1839911"/>
            <a:ext cx="4666584" cy="2308284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페이지는 한 번에 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개의 페이지 목록을 열람할 수 있으며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[&lt;], [&gt;]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키를 눌러</a:t>
            </a:r>
            <a:b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 다음으로 넘어갈 수 있다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최근에 등록한 리뷰부터 차례로</a:t>
            </a:r>
            <a:b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정렬되어 볼 수 있다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3810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64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4" name="Google Shape;1344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64"/>
          <p:cNvSpPr txBox="1"/>
          <p:nvPr/>
        </p:nvSpPr>
        <p:spPr>
          <a:xfrm>
            <a:off x="709468" y="346724"/>
            <a:ext cx="3377848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25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메인탭</a:t>
            </a:r>
            <a:endParaRPr sz="25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6" name="Google Shape;1346;p64"/>
          <p:cNvSpPr/>
          <p:nvPr/>
        </p:nvSpPr>
        <p:spPr>
          <a:xfrm>
            <a:off x="7109306" y="270892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7" name="Google Shape;1347;p64"/>
          <p:cNvSpPr/>
          <p:nvPr/>
        </p:nvSpPr>
        <p:spPr>
          <a:xfrm>
            <a:off x="7040864" y="421208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8" name="Google Shape;1348;p64"/>
          <p:cNvSpPr/>
          <p:nvPr/>
        </p:nvSpPr>
        <p:spPr>
          <a:xfrm>
            <a:off x="6972422" y="571524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9" name="Google Shape;1349;p64"/>
          <p:cNvSpPr txBox="1"/>
          <p:nvPr/>
        </p:nvSpPr>
        <p:spPr>
          <a:xfrm>
            <a:off x="8080389" y="2927772"/>
            <a:ext cx="3914365" cy="1338788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계정 로그인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           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페이지 </a:t>
            </a:r>
            <a:r>
              <a:rPr lang="ko-KR" alt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접속시</a:t>
            </a:r>
            <a:b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6가지의 관리 화면이 </a:t>
            </a:r>
            <a:r>
              <a:rPr lang="ko-KR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보여짐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1" name="Google Shape;1351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05DE4D-6A63-A8DF-939C-A58827918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46" y="2008968"/>
            <a:ext cx="7883143" cy="4315427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6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57" name="Google Shape;135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65"/>
          <p:cNvSpPr txBox="1"/>
          <p:nvPr/>
        </p:nvSpPr>
        <p:spPr>
          <a:xfrm>
            <a:off x="709468" y="346724"/>
            <a:ext cx="555368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회원관리</a:t>
            </a:r>
            <a:r>
              <a:rPr lang="en-US" alt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회원관리</a:t>
            </a:r>
            <a:endParaRPr sz="25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9" name="Google Shape;1359;p65"/>
          <p:cNvSpPr/>
          <p:nvPr/>
        </p:nvSpPr>
        <p:spPr>
          <a:xfrm>
            <a:off x="7109306" y="270892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0" name="Google Shape;1360;p65"/>
          <p:cNvSpPr/>
          <p:nvPr/>
        </p:nvSpPr>
        <p:spPr>
          <a:xfrm>
            <a:off x="7040864" y="421208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1" name="Google Shape;1361;p65"/>
          <p:cNvSpPr/>
          <p:nvPr/>
        </p:nvSpPr>
        <p:spPr>
          <a:xfrm>
            <a:off x="6972422" y="571524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2" name="Google Shape;1362;p65"/>
          <p:cNvSpPr txBox="1"/>
          <p:nvPr/>
        </p:nvSpPr>
        <p:spPr>
          <a:xfrm>
            <a:off x="8086291" y="2915053"/>
            <a:ext cx="3914365" cy="1477287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indent="-342900"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 탭에는 회원과 등급관리를 할 </a:t>
            </a:r>
            <a:r>
              <a:rPr lang="ko-KR" alt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수있다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indent="-342900">
              <a:buClr>
                <a:schemeClr val="dk1"/>
              </a:buClr>
              <a:buSzPts val="1800"/>
              <a:buFont typeface="Malgun Gothic"/>
              <a:buAutoNum type="arabicPeriod"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관리에서는 </a:t>
            </a:r>
            <a:r>
              <a:rPr lang="ko-KR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탈퇴와 등급을 관리할 수 있다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4" name="Google Shape;1364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</a:t>
            </a:r>
            <a:endParaRPr dirty="0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6F5F005-F9A4-6901-2B92-BF49891E5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85293"/>
            <a:ext cx="8086291" cy="3829948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66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70" name="Google Shape;137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66"/>
          <p:cNvSpPr txBox="1"/>
          <p:nvPr/>
        </p:nvSpPr>
        <p:spPr>
          <a:xfrm>
            <a:off x="709467" y="346724"/>
            <a:ext cx="663523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회원관리 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상세보기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500" dirty="0"/>
          </a:p>
        </p:txBody>
      </p:sp>
      <p:sp>
        <p:nvSpPr>
          <p:cNvPr id="1372" name="Google Shape;1372;p66"/>
          <p:cNvSpPr/>
          <p:nvPr/>
        </p:nvSpPr>
        <p:spPr>
          <a:xfrm>
            <a:off x="7109306" y="270892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3" name="Google Shape;1373;p66"/>
          <p:cNvSpPr/>
          <p:nvPr/>
        </p:nvSpPr>
        <p:spPr>
          <a:xfrm>
            <a:off x="7040864" y="421208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4" name="Google Shape;1374;p66"/>
          <p:cNvSpPr/>
          <p:nvPr/>
        </p:nvSpPr>
        <p:spPr>
          <a:xfrm>
            <a:off x="6972422" y="571524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6" name="Google Shape;1376;p66"/>
          <p:cNvSpPr txBox="1"/>
          <p:nvPr/>
        </p:nvSpPr>
        <p:spPr>
          <a:xfrm>
            <a:off x="8086291" y="3053552"/>
            <a:ext cx="3914365" cy="1200288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회원정보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상세보기 </a:t>
            </a: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회원탈퇴와 회원정보 수정하기를 선택하며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회원등급을 </a:t>
            </a:r>
            <a:r>
              <a:rPr lang="ko-KR" alt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수정할수있다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7" name="Google Shape;137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</a:t>
            </a:r>
            <a:endParaRPr dirty="0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29E4E88-5D93-817E-6EF3-E970EF001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51856"/>
            <a:ext cx="8086290" cy="3429479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10D77F1C-6C86-784B-BC72-30CF83682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63959"/>
            <a:ext cx="8086290" cy="22958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2E84AD7-DB83-7573-4A0E-4722E3C74CC4}"/>
              </a:ext>
            </a:extLst>
          </p:cNvPr>
          <p:cNvSpPr/>
          <p:nvPr/>
        </p:nvSpPr>
        <p:spPr>
          <a:xfrm>
            <a:off x="7040864" y="4729659"/>
            <a:ext cx="824942" cy="2025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EC8DC2-E6AC-BBD8-80D3-0E342CAF5499}"/>
              </a:ext>
            </a:extLst>
          </p:cNvPr>
          <p:cNvSpPr/>
          <p:nvPr/>
        </p:nvSpPr>
        <p:spPr>
          <a:xfrm>
            <a:off x="7040863" y="2974409"/>
            <a:ext cx="913434" cy="431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67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84" name="Google Shape;1384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67"/>
          <p:cNvSpPr txBox="1"/>
          <p:nvPr/>
        </p:nvSpPr>
        <p:spPr>
          <a:xfrm>
            <a:off x="709468" y="346724"/>
            <a:ext cx="450162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회원관리 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등급관리</a:t>
            </a:r>
            <a:endParaRPr sz="25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6" name="Google Shape;1386;p67"/>
          <p:cNvSpPr/>
          <p:nvPr/>
        </p:nvSpPr>
        <p:spPr>
          <a:xfrm>
            <a:off x="7109306" y="270892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8" name="Google Shape;1388;p67"/>
          <p:cNvSpPr/>
          <p:nvPr/>
        </p:nvSpPr>
        <p:spPr>
          <a:xfrm>
            <a:off x="6972422" y="571524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0" name="Google Shape;1390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</a:t>
            </a:r>
            <a:endParaRPr dirty="0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3F5170DB-0393-F184-2C45-08E647AD8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8761"/>
            <a:ext cx="6685935" cy="3286644"/>
          </a:xfrm>
          <a:prstGeom prst="rect">
            <a:avLst/>
          </a:prstGeom>
        </p:spPr>
      </p:pic>
      <p:sp>
        <p:nvSpPr>
          <p:cNvPr id="4" name="Google Shape;1376;p66">
            <a:extLst>
              <a:ext uri="{FF2B5EF4-FFF2-40B4-BE49-F238E27FC236}">
                <a16:creationId xmlns:a16="http://schemas.microsoft.com/office/drawing/2014/main" id="{6CF4C762-CE13-3583-C8FE-74419944F37E}"/>
              </a:ext>
            </a:extLst>
          </p:cNvPr>
          <p:cNvSpPr txBox="1"/>
          <p:nvPr/>
        </p:nvSpPr>
        <p:spPr>
          <a:xfrm>
            <a:off x="8086291" y="3192052"/>
            <a:ext cx="3914365" cy="923289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등급관리에서는 기준등급을 설정할 수 있고 </a:t>
            </a:r>
            <a:r>
              <a:rPr lang="ko-KR" alt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추가시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기본적인 유효성검사가 들어간다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C650DF-94B3-66F5-B8D1-323A18718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149527"/>
            <a:ext cx="5515745" cy="1057423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6A6868B-9ACD-071F-EA73-F91F880905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520" b="36388"/>
          <a:stretch/>
        </p:blipFill>
        <p:spPr>
          <a:xfrm>
            <a:off x="23573" y="4689885"/>
            <a:ext cx="5634216" cy="166646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23C91A-3F3E-951A-7361-4224E00E8558}"/>
              </a:ext>
            </a:extLst>
          </p:cNvPr>
          <p:cNvSpPr/>
          <p:nvPr/>
        </p:nvSpPr>
        <p:spPr>
          <a:xfrm>
            <a:off x="23573" y="5373430"/>
            <a:ext cx="5502156" cy="1117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7779A6-9820-4681-17C7-5DED9522946C}"/>
              </a:ext>
            </a:extLst>
          </p:cNvPr>
          <p:cNvSpPr/>
          <p:nvPr/>
        </p:nvSpPr>
        <p:spPr>
          <a:xfrm>
            <a:off x="6090408" y="5078510"/>
            <a:ext cx="5515744" cy="1268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68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96" name="Google Shape;139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68"/>
          <p:cNvSpPr txBox="1"/>
          <p:nvPr/>
        </p:nvSpPr>
        <p:spPr>
          <a:xfrm>
            <a:off x="709467" y="346724"/>
            <a:ext cx="4747435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상품관리 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</a:t>
            </a:r>
            <a:endParaRPr sz="2500" dirty="0"/>
          </a:p>
        </p:txBody>
      </p:sp>
      <p:sp>
        <p:nvSpPr>
          <p:cNvPr id="1398" name="Google Shape;1398;p68"/>
          <p:cNvSpPr/>
          <p:nvPr/>
        </p:nvSpPr>
        <p:spPr>
          <a:xfrm>
            <a:off x="7109306" y="270892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9" name="Google Shape;1399;p68"/>
          <p:cNvSpPr/>
          <p:nvPr/>
        </p:nvSpPr>
        <p:spPr>
          <a:xfrm>
            <a:off x="7040864" y="421208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0" name="Google Shape;1400;p68"/>
          <p:cNvSpPr/>
          <p:nvPr/>
        </p:nvSpPr>
        <p:spPr>
          <a:xfrm>
            <a:off x="6972422" y="571524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1" name="Google Shape;1401;p68"/>
          <p:cNvSpPr txBox="1"/>
          <p:nvPr/>
        </p:nvSpPr>
        <p:spPr>
          <a:xfrm>
            <a:off x="8086291" y="2638054"/>
            <a:ext cx="3914365" cy="2031285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상품관리에는 크게 패키지/ 항공/ 숙박/ 입장권 상품을 관리할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 있다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endParaRPr 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상품은 항공과 숙박상품을 통합하여 한 개의 패키지로 만든다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3" name="Google Shape;1403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7172CE-289E-1D37-E551-2C824EA15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8208"/>
            <a:ext cx="7611537" cy="5906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3EA38E-95B5-AB18-11D6-D8930BD2DF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60375" y="2101832"/>
            <a:ext cx="7488111" cy="475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664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68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96" name="Google Shape;139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68"/>
          <p:cNvSpPr txBox="1"/>
          <p:nvPr/>
        </p:nvSpPr>
        <p:spPr>
          <a:xfrm>
            <a:off x="709467" y="346724"/>
            <a:ext cx="4747435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상품관리 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</a:t>
            </a:r>
            <a:endParaRPr sz="2500" dirty="0"/>
          </a:p>
        </p:txBody>
      </p:sp>
      <p:sp>
        <p:nvSpPr>
          <p:cNvPr id="1398" name="Google Shape;1398;p68"/>
          <p:cNvSpPr/>
          <p:nvPr/>
        </p:nvSpPr>
        <p:spPr>
          <a:xfrm>
            <a:off x="7109306" y="270892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9" name="Google Shape;1399;p68"/>
          <p:cNvSpPr/>
          <p:nvPr/>
        </p:nvSpPr>
        <p:spPr>
          <a:xfrm>
            <a:off x="7040864" y="421208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0" name="Google Shape;1400;p68"/>
          <p:cNvSpPr/>
          <p:nvPr/>
        </p:nvSpPr>
        <p:spPr>
          <a:xfrm>
            <a:off x="6972422" y="571524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1" name="Google Shape;1401;p68"/>
          <p:cNvSpPr txBox="1"/>
          <p:nvPr/>
        </p:nvSpPr>
        <p:spPr>
          <a:xfrm>
            <a:off x="8086291" y="3192051"/>
            <a:ext cx="3914365" cy="923289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상품을 추가를 누르면 해당하는 패키지의 큰 틀에 대한  내용을 기술하여 추가할 수 있다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3" name="Google Shape;1403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381793-A6E5-C02A-8843-1F8136CED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839649"/>
            <a:ext cx="5331859" cy="44474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9412DA-18B3-E6AE-CD44-DC3C274B7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7894" y="0"/>
            <a:ext cx="2213706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DE89391-AF5A-76E7-7951-EC38A6884979}"/>
              </a:ext>
            </a:extLst>
          </p:cNvPr>
          <p:cNvSpPr/>
          <p:nvPr/>
        </p:nvSpPr>
        <p:spPr>
          <a:xfrm>
            <a:off x="4473677" y="2101237"/>
            <a:ext cx="1049526" cy="1117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304681-435C-8820-B0AB-61E4C177504F}"/>
              </a:ext>
            </a:extLst>
          </p:cNvPr>
          <p:cNvSpPr/>
          <p:nvPr/>
        </p:nvSpPr>
        <p:spPr>
          <a:xfrm>
            <a:off x="5835550" y="4957880"/>
            <a:ext cx="2076049" cy="1619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9770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68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96" name="Google Shape;139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68"/>
          <p:cNvSpPr txBox="1"/>
          <p:nvPr/>
        </p:nvSpPr>
        <p:spPr>
          <a:xfrm>
            <a:off x="709467" y="346724"/>
            <a:ext cx="4747435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상품관리 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</a:t>
            </a:r>
            <a:endParaRPr sz="2500" dirty="0"/>
          </a:p>
        </p:txBody>
      </p:sp>
      <p:sp>
        <p:nvSpPr>
          <p:cNvPr id="1398" name="Google Shape;1398;p68"/>
          <p:cNvSpPr/>
          <p:nvPr/>
        </p:nvSpPr>
        <p:spPr>
          <a:xfrm>
            <a:off x="7109306" y="270892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9" name="Google Shape;1399;p68"/>
          <p:cNvSpPr/>
          <p:nvPr/>
        </p:nvSpPr>
        <p:spPr>
          <a:xfrm>
            <a:off x="7040864" y="421208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0" name="Google Shape;1400;p68"/>
          <p:cNvSpPr/>
          <p:nvPr/>
        </p:nvSpPr>
        <p:spPr>
          <a:xfrm>
            <a:off x="6972422" y="571524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1" name="Google Shape;1401;p68"/>
          <p:cNvSpPr txBox="1"/>
          <p:nvPr/>
        </p:nvSpPr>
        <p:spPr>
          <a:xfrm>
            <a:off x="8086291" y="3053552"/>
            <a:ext cx="3914365" cy="1200288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앞서 출발날짜와 종료 날짜를 설정 했을 때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자동으로 날짜 계산을 하여 </a:t>
            </a:r>
            <a:r>
              <a:rPr lang="ko-KR" alt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일차별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입력 란이 생긴다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3" name="Google Shape;1403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5D0FC2-A09A-C5BC-BEEF-22FBF0FBB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931326"/>
            <a:ext cx="1390844" cy="41439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536786-8FED-4BD0-7C74-78371AAA5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152" y="1931326"/>
            <a:ext cx="1324160" cy="38962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0B55B1-76DD-E503-0C59-B2D88B338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4290" y="1931326"/>
            <a:ext cx="1495634" cy="397247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387F5B9-5753-CD35-82D7-1C522FE6AB70}"/>
              </a:ext>
            </a:extLst>
          </p:cNvPr>
          <p:cNvSpPr/>
          <p:nvPr/>
        </p:nvSpPr>
        <p:spPr>
          <a:xfrm>
            <a:off x="70421" y="1640192"/>
            <a:ext cx="6364196" cy="4435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058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스퀘어라운드 Regular" panose="020B0600000101010101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9468" y="346724"/>
            <a:ext cx="38523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3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제공 기능</a:t>
            </a:r>
          </a:p>
        </p:txBody>
      </p:sp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BAC6721D-F565-869A-5975-30B9E28B5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770008"/>
              </p:ext>
            </p:extLst>
          </p:nvPr>
        </p:nvGraphicFramePr>
        <p:xfrm>
          <a:off x="479376" y="1383030"/>
          <a:ext cx="11521280" cy="542019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03233">
                  <a:extLst>
                    <a:ext uri="{9D8B030D-6E8A-4147-A177-3AD203B41FA5}">
                      <a16:colId xmlns:a16="http://schemas.microsoft.com/office/drawing/2014/main" val="1307688121"/>
                    </a:ext>
                  </a:extLst>
                </a:gridCol>
                <a:gridCol w="2141776">
                  <a:extLst>
                    <a:ext uri="{9D8B030D-6E8A-4147-A177-3AD203B41FA5}">
                      <a16:colId xmlns:a16="http://schemas.microsoft.com/office/drawing/2014/main" val="2628544269"/>
                    </a:ext>
                  </a:extLst>
                </a:gridCol>
                <a:gridCol w="7976271">
                  <a:extLst>
                    <a:ext uri="{9D8B030D-6E8A-4147-A177-3AD203B41FA5}">
                      <a16:colId xmlns:a16="http://schemas.microsoft.com/office/drawing/2014/main" val="3001803366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굴림 070" panose="02020603020101020101" pitchFamily="18" charset="-127"/>
                          <a:ea typeface="나눔스퀘어라운드 Regular" panose="020B0600000101010101"/>
                        </a:rPr>
                        <a:t>기능 대분류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굴림 070" panose="02020603020101020101" pitchFamily="18" charset="-127"/>
                          <a:ea typeface="나눔스퀘어라운드 Regular" panose="020B0600000101010101"/>
                        </a:rPr>
                        <a:t>기능 소분류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굴림 070" panose="02020603020101020101" pitchFamily="18" charset="-127"/>
                          <a:ea typeface="나눔스퀘어라운드 Regular" panose="020B0600000101010101"/>
                        </a:rPr>
                        <a:t>기능 상세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585343"/>
                  </a:ext>
                </a:extLst>
              </a:tr>
              <a:tr h="1851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회원 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회원가입</a:t>
                      </a:r>
                      <a:endParaRPr lang="en-US" altLang="ko-KR" sz="12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로그인</a:t>
                      </a:r>
                      <a:r>
                        <a:rPr lang="en-US" altLang="ko-KR" sz="12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</a:t>
                      </a:r>
                      <a:r>
                        <a:rPr lang="ko-KR" altLang="en-US" sz="12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로그아웃</a:t>
                      </a:r>
                      <a:endParaRPr lang="en-US" altLang="ko-KR" sz="12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아이디 찾기</a:t>
                      </a:r>
                      <a:endParaRPr lang="en-US" altLang="ko-KR" sz="12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비밀번호 찾기</a:t>
                      </a:r>
                      <a:endParaRPr lang="en-US" altLang="ko-KR" sz="12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개인정보</a:t>
                      </a:r>
                      <a:r>
                        <a:rPr lang="ko-KR" altLang="en-US" sz="12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수정</a:t>
                      </a:r>
                      <a:endParaRPr lang="en-US" altLang="ko-KR" sz="12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마이페이지</a:t>
                      </a:r>
                      <a:endParaRPr lang="en-US" altLang="ko-KR" sz="12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  자체 회원 가입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회원 정보 입력 후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약관 동의 시 가입 진행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가입한 아이디와 비밀번호로 로그인하기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로그아웃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이름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생년월일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휴대폰 번호를 입력하여 아이디 찾기 가능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이름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생년월일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휴대폰 번호를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아이디를 입력하여 비밀번호 찾기 가능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휴대폰 번호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주소 등의 회원 정보 수정 가능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예약 내역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찜 목록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사용 가능 쿠폰 목록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작성한 리뷰 확인 가능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003709"/>
                  </a:ext>
                </a:extLst>
              </a:tr>
              <a:tr h="648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통합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통합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선택한 옵션에 맞는 검색 결과 정렬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인기 검색어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최근 검색어 보여주기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입력한 문자를 포함한 검색 결과 보여주기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저장되어있는 데이터에 의한 </a:t>
                      </a:r>
                      <a:r>
                        <a:rPr lang="ko-KR" altLang="en-US" sz="12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검색어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자동완성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추천 보여주기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16635"/>
                  </a:ext>
                </a:extLst>
              </a:tr>
              <a:tr h="396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1:1 </a:t>
                      </a:r>
                      <a:r>
                        <a:rPr lang="ko-KR" altLang="en-US" sz="16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채팅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실시간 </a:t>
                      </a:r>
                      <a:r>
                        <a:rPr lang="en-US" altLang="ko-KR" sz="12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1:1 </a:t>
                      </a:r>
                      <a:r>
                        <a:rPr lang="ko-KR" altLang="en-US" sz="12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채팅</a:t>
                      </a:r>
                      <a:endParaRPr lang="en-US" altLang="ko-KR" sz="12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    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채팅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API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이용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9299643"/>
                  </a:ext>
                </a:extLst>
              </a:tr>
              <a:tr h="1851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숙박 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검색</a:t>
                      </a:r>
                      <a:endParaRPr lang="en-US" altLang="ko-KR" sz="12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예약 가능 숙박 업체 정렬</a:t>
                      </a:r>
                      <a:endParaRPr lang="en-US" altLang="ko-KR" sz="12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필터 기능</a:t>
                      </a:r>
                      <a:endParaRPr lang="en-US" altLang="ko-KR" sz="12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숙박 상세 페이지</a:t>
                      </a:r>
                      <a:endParaRPr lang="en-US" altLang="ko-KR" sz="12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예약하기</a:t>
                      </a:r>
                      <a:endParaRPr lang="en-US" altLang="ko-KR" sz="12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여행할 날짜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객실 옵션 선택 후 검색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옵션에 맞는 숙박 업체 정보 정렬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좌측의 필터기능을 이용하여 필요한 추가 옵션 선택 가능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숙박 업체의 상세 이미지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방 정보 등을 확인 가능한 페이지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옵션을 모두 선택하고 예약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결제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2026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4180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68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96" name="Google Shape;139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68"/>
          <p:cNvSpPr txBox="1"/>
          <p:nvPr/>
        </p:nvSpPr>
        <p:spPr>
          <a:xfrm>
            <a:off x="709467" y="346724"/>
            <a:ext cx="4747435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상품관리 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</a:t>
            </a:r>
            <a:endParaRPr sz="2500" dirty="0"/>
          </a:p>
        </p:txBody>
      </p:sp>
      <p:sp>
        <p:nvSpPr>
          <p:cNvPr id="1398" name="Google Shape;1398;p68"/>
          <p:cNvSpPr/>
          <p:nvPr/>
        </p:nvSpPr>
        <p:spPr>
          <a:xfrm>
            <a:off x="7109306" y="270892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9" name="Google Shape;1399;p68"/>
          <p:cNvSpPr/>
          <p:nvPr/>
        </p:nvSpPr>
        <p:spPr>
          <a:xfrm>
            <a:off x="7040864" y="421208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0" name="Google Shape;1400;p68"/>
          <p:cNvSpPr/>
          <p:nvPr/>
        </p:nvSpPr>
        <p:spPr>
          <a:xfrm>
            <a:off x="6972422" y="571524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1" name="Google Shape;1401;p68"/>
          <p:cNvSpPr txBox="1"/>
          <p:nvPr/>
        </p:nvSpPr>
        <p:spPr>
          <a:xfrm>
            <a:off x="8086291" y="3330550"/>
            <a:ext cx="3914365" cy="64629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이동수단과 마찬가지로 </a:t>
            </a:r>
            <a:r>
              <a:rPr lang="ko-KR" alt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날짜별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관광지를 </a:t>
            </a:r>
            <a:r>
              <a:rPr lang="ko-KR" alt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입력할수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있다 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3" name="Google Shape;1403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638BA0-B329-82C8-FAFC-C02B60D43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67" y="1599881"/>
            <a:ext cx="5137151" cy="503095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DF57238-EBFA-E3BE-CBA0-2B87518152BA}"/>
              </a:ext>
            </a:extLst>
          </p:cNvPr>
          <p:cNvSpPr/>
          <p:nvPr/>
        </p:nvSpPr>
        <p:spPr>
          <a:xfrm>
            <a:off x="709467" y="2495459"/>
            <a:ext cx="3764210" cy="2872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7918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68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96" name="Google Shape;139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68"/>
          <p:cNvSpPr txBox="1"/>
          <p:nvPr/>
        </p:nvSpPr>
        <p:spPr>
          <a:xfrm>
            <a:off x="709467" y="346724"/>
            <a:ext cx="4747435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상품관리 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</a:t>
            </a:r>
            <a:endParaRPr sz="2500" dirty="0"/>
          </a:p>
        </p:txBody>
      </p:sp>
      <p:sp>
        <p:nvSpPr>
          <p:cNvPr id="1398" name="Google Shape;1398;p68"/>
          <p:cNvSpPr/>
          <p:nvPr/>
        </p:nvSpPr>
        <p:spPr>
          <a:xfrm>
            <a:off x="7109306" y="270892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9" name="Google Shape;1399;p68"/>
          <p:cNvSpPr/>
          <p:nvPr/>
        </p:nvSpPr>
        <p:spPr>
          <a:xfrm>
            <a:off x="7040864" y="421208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0" name="Google Shape;1400;p68"/>
          <p:cNvSpPr/>
          <p:nvPr/>
        </p:nvSpPr>
        <p:spPr>
          <a:xfrm>
            <a:off x="6972422" y="571524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1" name="Google Shape;1401;p68"/>
          <p:cNvSpPr txBox="1"/>
          <p:nvPr/>
        </p:nvSpPr>
        <p:spPr>
          <a:xfrm>
            <a:off x="8086291" y="3192051"/>
            <a:ext cx="3914365" cy="923289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출발날짜와 종료날짜에 대한 비행기 목록을 확인하고 선택 할 수 있다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3" name="Google Shape;1403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</a:t>
            </a:r>
            <a:endParaRPr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D3191160-0035-2C54-F160-544697076B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11" b="4862"/>
          <a:stretch/>
        </p:blipFill>
        <p:spPr>
          <a:xfrm>
            <a:off x="97242" y="1268760"/>
            <a:ext cx="7451244" cy="55892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5E98C6F-54A5-651D-7B74-FA9C8E1D0F3C}"/>
              </a:ext>
            </a:extLst>
          </p:cNvPr>
          <p:cNvSpPr/>
          <p:nvPr/>
        </p:nvSpPr>
        <p:spPr>
          <a:xfrm>
            <a:off x="191344" y="1727569"/>
            <a:ext cx="7357142" cy="5130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92701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68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96" name="Google Shape;139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68"/>
          <p:cNvSpPr txBox="1"/>
          <p:nvPr/>
        </p:nvSpPr>
        <p:spPr>
          <a:xfrm>
            <a:off x="709467" y="346724"/>
            <a:ext cx="4747435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상품관리 </a:t>
            </a:r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</a:t>
            </a:r>
            <a:endParaRPr sz="2500" dirty="0"/>
          </a:p>
        </p:txBody>
      </p:sp>
      <p:sp>
        <p:nvSpPr>
          <p:cNvPr id="1398" name="Google Shape;1398;p68"/>
          <p:cNvSpPr/>
          <p:nvPr/>
        </p:nvSpPr>
        <p:spPr>
          <a:xfrm>
            <a:off x="7109306" y="270892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9" name="Google Shape;1399;p68"/>
          <p:cNvSpPr/>
          <p:nvPr/>
        </p:nvSpPr>
        <p:spPr>
          <a:xfrm>
            <a:off x="7040864" y="421208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0" name="Google Shape;1400;p68"/>
          <p:cNvSpPr/>
          <p:nvPr/>
        </p:nvSpPr>
        <p:spPr>
          <a:xfrm>
            <a:off x="6972422" y="571524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1" name="Google Shape;1401;p68"/>
          <p:cNvSpPr txBox="1"/>
          <p:nvPr/>
        </p:nvSpPr>
        <p:spPr>
          <a:xfrm>
            <a:off x="8086291" y="3330550"/>
            <a:ext cx="3914365" cy="64629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호텔도 마찬가지로 해당하는 날짜에 호텔을 선택할 </a:t>
            </a:r>
            <a:r>
              <a:rPr lang="ko-KR" alt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수있다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3" name="Google Shape;1403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163AF1-DC90-EC00-231F-C5F3BC38B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94" y="2209552"/>
            <a:ext cx="7754432" cy="350568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62333AC-EAE0-E169-1491-C5EB37C7FCC5}"/>
              </a:ext>
            </a:extLst>
          </p:cNvPr>
          <p:cNvSpPr/>
          <p:nvPr/>
        </p:nvSpPr>
        <p:spPr>
          <a:xfrm>
            <a:off x="324464" y="3429000"/>
            <a:ext cx="7658461" cy="22862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1180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69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09" name="Google Shape;140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69"/>
          <p:cNvSpPr txBox="1"/>
          <p:nvPr/>
        </p:nvSpPr>
        <p:spPr>
          <a:xfrm>
            <a:off x="709468" y="346724"/>
            <a:ext cx="3807453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상품관리 – 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항공권</a:t>
            </a:r>
            <a:endParaRPr dirty="0"/>
          </a:p>
        </p:txBody>
      </p:sp>
      <p:sp>
        <p:nvSpPr>
          <p:cNvPr id="1411" name="Google Shape;1411;p69"/>
          <p:cNvSpPr/>
          <p:nvPr/>
        </p:nvSpPr>
        <p:spPr>
          <a:xfrm>
            <a:off x="7109306" y="270892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2" name="Google Shape;1412;p69"/>
          <p:cNvSpPr/>
          <p:nvPr/>
        </p:nvSpPr>
        <p:spPr>
          <a:xfrm>
            <a:off x="7040864" y="421208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3" name="Google Shape;1413;p69"/>
          <p:cNvSpPr/>
          <p:nvPr/>
        </p:nvSpPr>
        <p:spPr>
          <a:xfrm>
            <a:off x="6972422" y="571524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4" name="Google Shape;1414;p69"/>
          <p:cNvSpPr txBox="1"/>
          <p:nvPr/>
        </p:nvSpPr>
        <p:spPr>
          <a:xfrm>
            <a:off x="8086291" y="3192052"/>
            <a:ext cx="3914365" cy="923289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항공권 상품관리 탭에서는 크게 항공사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비행기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출발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도착공항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좌석과 일정을 관리할 </a:t>
            </a:r>
            <a:r>
              <a:rPr lang="ko-KR" alt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수있다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6" name="Google Shape;1416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</a:t>
            </a:r>
            <a:endParaRPr dirty="0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6513A36-8834-26A2-766E-8F21F4E8A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9" y="1615484"/>
            <a:ext cx="7424330" cy="486574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B643943-C157-92A1-F00C-CB0916126C85}"/>
              </a:ext>
            </a:extLst>
          </p:cNvPr>
          <p:cNvSpPr/>
          <p:nvPr/>
        </p:nvSpPr>
        <p:spPr>
          <a:xfrm>
            <a:off x="442452" y="2418018"/>
            <a:ext cx="6666854" cy="4431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70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2" name="Google Shape;142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70"/>
          <p:cNvSpPr txBox="1"/>
          <p:nvPr/>
        </p:nvSpPr>
        <p:spPr>
          <a:xfrm>
            <a:off x="709468" y="346724"/>
            <a:ext cx="4629448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상품관리 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</a:t>
            </a: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항공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사상세</a:t>
            </a:r>
            <a:endParaRPr dirty="0"/>
          </a:p>
        </p:txBody>
      </p:sp>
      <p:sp>
        <p:nvSpPr>
          <p:cNvPr id="1424" name="Google Shape;1424;p70"/>
          <p:cNvSpPr/>
          <p:nvPr/>
        </p:nvSpPr>
        <p:spPr>
          <a:xfrm>
            <a:off x="7109306" y="270892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5" name="Google Shape;1425;p70"/>
          <p:cNvSpPr/>
          <p:nvPr/>
        </p:nvSpPr>
        <p:spPr>
          <a:xfrm>
            <a:off x="7040864" y="421208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6" name="Google Shape;1426;p70"/>
          <p:cNvSpPr/>
          <p:nvPr/>
        </p:nvSpPr>
        <p:spPr>
          <a:xfrm>
            <a:off x="6972422" y="571524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8" name="Google Shape;1428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077366-47A0-230B-425D-4DE17FB37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15" y="1324350"/>
            <a:ext cx="6273441" cy="5105991"/>
          </a:xfrm>
          <a:prstGeom prst="rect">
            <a:avLst/>
          </a:prstGeom>
        </p:spPr>
      </p:pic>
      <p:sp>
        <p:nvSpPr>
          <p:cNvPr id="4" name="Google Shape;1414;p69">
            <a:extLst>
              <a:ext uri="{FF2B5EF4-FFF2-40B4-BE49-F238E27FC236}">
                <a16:creationId xmlns:a16="http://schemas.microsoft.com/office/drawing/2014/main" id="{C4847528-2BCA-49FB-FF20-2D87B4200A6D}"/>
              </a:ext>
            </a:extLst>
          </p:cNvPr>
          <p:cNvSpPr txBox="1"/>
          <p:nvPr/>
        </p:nvSpPr>
        <p:spPr>
          <a:xfrm>
            <a:off x="8086291" y="3192053"/>
            <a:ext cx="3914365" cy="923289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관리 페이지에 이미지가 추가된다면 이미지 미리보기를 </a:t>
            </a:r>
            <a:r>
              <a:rPr lang="ko-KR" alt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할수있다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3C6428-A2A3-60D9-0449-E0D1FD53953A}"/>
              </a:ext>
            </a:extLst>
          </p:cNvPr>
          <p:cNvSpPr/>
          <p:nvPr/>
        </p:nvSpPr>
        <p:spPr>
          <a:xfrm>
            <a:off x="147484" y="4385187"/>
            <a:ext cx="2379406" cy="1971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70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2" name="Google Shape;142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70"/>
          <p:cNvSpPr txBox="1"/>
          <p:nvPr/>
        </p:nvSpPr>
        <p:spPr>
          <a:xfrm>
            <a:off x="709468" y="346724"/>
            <a:ext cx="4629448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상품관리 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</a:t>
            </a: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일정추가</a:t>
            </a:r>
            <a:endParaRPr dirty="0"/>
          </a:p>
        </p:txBody>
      </p:sp>
      <p:sp>
        <p:nvSpPr>
          <p:cNvPr id="1424" name="Google Shape;1424;p70"/>
          <p:cNvSpPr/>
          <p:nvPr/>
        </p:nvSpPr>
        <p:spPr>
          <a:xfrm>
            <a:off x="7109306" y="270892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5" name="Google Shape;1425;p70"/>
          <p:cNvSpPr/>
          <p:nvPr/>
        </p:nvSpPr>
        <p:spPr>
          <a:xfrm>
            <a:off x="7040864" y="421208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6" name="Google Shape;1426;p70"/>
          <p:cNvSpPr/>
          <p:nvPr/>
        </p:nvSpPr>
        <p:spPr>
          <a:xfrm>
            <a:off x="6972422" y="571524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8" name="Google Shape;1428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8</a:t>
            </a:r>
            <a:endParaRPr dirty="0"/>
          </a:p>
        </p:txBody>
      </p:sp>
      <p:sp>
        <p:nvSpPr>
          <p:cNvPr id="4" name="Google Shape;1414;p69">
            <a:extLst>
              <a:ext uri="{FF2B5EF4-FFF2-40B4-BE49-F238E27FC236}">
                <a16:creationId xmlns:a16="http://schemas.microsoft.com/office/drawing/2014/main" id="{C4847528-2BCA-49FB-FF20-2D87B4200A6D}"/>
              </a:ext>
            </a:extLst>
          </p:cNvPr>
          <p:cNvSpPr txBox="1"/>
          <p:nvPr/>
        </p:nvSpPr>
        <p:spPr>
          <a:xfrm>
            <a:off x="8086291" y="2084062"/>
            <a:ext cx="3914365" cy="3139281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 추가 시 항공사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비행편명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출발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도착공항은 기존 데이터가 있는 것을 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select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문으로 작성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출발일정의 경우 해당일을 기준으로 이전날짜를 선택할 수 없게 설정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출발도착일이 </a:t>
            </a:r>
            <a:r>
              <a:rPr lang="ko-KR" alt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같은경우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도착시간이 출발시간 이전일 수 없도록 설정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AA5C3CD-02C4-B829-E997-AA1E2C552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4350"/>
            <a:ext cx="7806813" cy="3552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4B3718-4553-C130-DC9C-BB571B4303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574" b="80689"/>
          <a:stretch/>
        </p:blipFill>
        <p:spPr>
          <a:xfrm>
            <a:off x="191344" y="3309496"/>
            <a:ext cx="1729775" cy="13243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82DD36E-137E-3687-DEB8-226699B8A2F2}"/>
              </a:ext>
            </a:extLst>
          </p:cNvPr>
          <p:cNvSpPr/>
          <p:nvPr/>
        </p:nvSpPr>
        <p:spPr>
          <a:xfrm>
            <a:off x="90437" y="3492549"/>
            <a:ext cx="1069769" cy="1196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96371C4C-6203-0519-E7C6-6DCD1125B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44" y="5428201"/>
            <a:ext cx="2076740" cy="1190791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CCB2174F-44D5-2103-B7FF-BFBA0DEA3F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1000" y="5750018"/>
            <a:ext cx="416300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304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71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34" name="Google Shape;1434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71"/>
          <p:cNvSpPr txBox="1"/>
          <p:nvPr/>
        </p:nvSpPr>
        <p:spPr>
          <a:xfrm>
            <a:off x="709468" y="346724"/>
            <a:ext cx="3166251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상품관리 – 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숙박</a:t>
            </a:r>
            <a:endParaRPr dirty="0"/>
          </a:p>
        </p:txBody>
      </p:sp>
      <p:sp>
        <p:nvSpPr>
          <p:cNvPr id="1436" name="Google Shape;1436;p71"/>
          <p:cNvSpPr/>
          <p:nvPr/>
        </p:nvSpPr>
        <p:spPr>
          <a:xfrm>
            <a:off x="7109306" y="270892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7" name="Google Shape;1437;p71"/>
          <p:cNvSpPr/>
          <p:nvPr/>
        </p:nvSpPr>
        <p:spPr>
          <a:xfrm>
            <a:off x="7040864" y="421208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8" name="Google Shape;1438;p71"/>
          <p:cNvSpPr/>
          <p:nvPr/>
        </p:nvSpPr>
        <p:spPr>
          <a:xfrm>
            <a:off x="6972422" y="571524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0" name="Google Shape;1440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67367E-6069-72D0-8B6D-311FB39B1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8760"/>
            <a:ext cx="4699819" cy="5438176"/>
          </a:xfrm>
          <a:prstGeom prst="rect">
            <a:avLst/>
          </a:prstGeom>
        </p:spPr>
      </p:pic>
      <p:sp>
        <p:nvSpPr>
          <p:cNvPr id="4" name="Google Shape;1414;p69">
            <a:extLst>
              <a:ext uri="{FF2B5EF4-FFF2-40B4-BE49-F238E27FC236}">
                <a16:creationId xmlns:a16="http://schemas.microsoft.com/office/drawing/2014/main" id="{98C6766F-9CC3-47EF-583A-D5480D8AE1D6}"/>
              </a:ext>
            </a:extLst>
          </p:cNvPr>
          <p:cNvSpPr txBox="1"/>
          <p:nvPr/>
        </p:nvSpPr>
        <p:spPr>
          <a:xfrm>
            <a:off x="8086291" y="2915056"/>
            <a:ext cx="3914365" cy="1477287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숙박 상품 관리에서는 호텔에 전반적인 관리를 </a:t>
            </a:r>
            <a:r>
              <a:rPr lang="ko-KR" alt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할수있다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호텔 추가를 통하여 새로운 숙박업소를 </a:t>
            </a:r>
            <a:r>
              <a:rPr lang="ko-KR" alt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등록할수있다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AE9CF4-7CA8-5F78-D818-999E1F494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463" y="-2458"/>
            <a:ext cx="297164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71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34" name="Google Shape;1434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71"/>
          <p:cNvSpPr txBox="1"/>
          <p:nvPr/>
        </p:nvSpPr>
        <p:spPr>
          <a:xfrm>
            <a:off x="709468" y="346724"/>
            <a:ext cx="4708106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상품관리 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객실관리</a:t>
            </a:r>
            <a:endParaRPr sz="2500" dirty="0"/>
          </a:p>
        </p:txBody>
      </p:sp>
      <p:sp>
        <p:nvSpPr>
          <p:cNvPr id="1436" name="Google Shape;1436;p71"/>
          <p:cNvSpPr/>
          <p:nvPr/>
        </p:nvSpPr>
        <p:spPr>
          <a:xfrm>
            <a:off x="7109306" y="270892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7" name="Google Shape;1437;p71"/>
          <p:cNvSpPr/>
          <p:nvPr/>
        </p:nvSpPr>
        <p:spPr>
          <a:xfrm>
            <a:off x="7040864" y="421208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8" name="Google Shape;1438;p71"/>
          <p:cNvSpPr/>
          <p:nvPr/>
        </p:nvSpPr>
        <p:spPr>
          <a:xfrm>
            <a:off x="6972422" y="571524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0" name="Google Shape;1440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</a:t>
            </a:r>
            <a:endParaRPr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BE1859F8-170D-DF2B-3504-FE8DA4224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92112"/>
            <a:ext cx="7964011" cy="1566334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773A8B3-A66C-E144-64DD-DF9F35023E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762"/>
          <a:stretch/>
        </p:blipFill>
        <p:spPr>
          <a:xfrm>
            <a:off x="0" y="1289257"/>
            <a:ext cx="3953427" cy="3887019"/>
          </a:xfrm>
          <a:prstGeom prst="rect">
            <a:avLst/>
          </a:prstGeom>
        </p:spPr>
      </p:pic>
      <p:sp>
        <p:nvSpPr>
          <p:cNvPr id="8" name="Google Shape;1414;p69">
            <a:extLst>
              <a:ext uri="{FF2B5EF4-FFF2-40B4-BE49-F238E27FC236}">
                <a16:creationId xmlns:a16="http://schemas.microsoft.com/office/drawing/2014/main" id="{0EC0E0E9-4098-2C18-70F9-7910A58424DD}"/>
              </a:ext>
            </a:extLst>
          </p:cNvPr>
          <p:cNvSpPr txBox="1"/>
          <p:nvPr/>
        </p:nvSpPr>
        <p:spPr>
          <a:xfrm>
            <a:off x="8086291" y="3330554"/>
            <a:ext cx="3914365" cy="64629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호텔 추가 후 호텔에 따른 세부적인 객실을 추가할 </a:t>
            </a:r>
            <a:r>
              <a:rPr lang="ko-KR" alt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수있다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6376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71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34" name="Google Shape;1434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71"/>
          <p:cNvSpPr txBox="1"/>
          <p:nvPr/>
        </p:nvSpPr>
        <p:spPr>
          <a:xfrm>
            <a:off x="709468" y="346724"/>
            <a:ext cx="3166251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상품관리 – </a:t>
            </a:r>
            <a:r>
              <a:rPr 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숙박</a:t>
            </a:r>
            <a:endParaRPr dirty="0"/>
          </a:p>
        </p:txBody>
      </p:sp>
      <p:sp>
        <p:nvSpPr>
          <p:cNvPr id="1436" name="Google Shape;1436;p71"/>
          <p:cNvSpPr/>
          <p:nvPr/>
        </p:nvSpPr>
        <p:spPr>
          <a:xfrm>
            <a:off x="7109306" y="270892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7" name="Google Shape;1437;p71"/>
          <p:cNvSpPr/>
          <p:nvPr/>
        </p:nvSpPr>
        <p:spPr>
          <a:xfrm>
            <a:off x="7040864" y="421208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8" name="Google Shape;1438;p71"/>
          <p:cNvSpPr/>
          <p:nvPr/>
        </p:nvSpPr>
        <p:spPr>
          <a:xfrm>
            <a:off x="6972422" y="571524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0" name="Google Shape;1440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11</a:t>
            </a:r>
            <a:endParaRPr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4E90387-221D-A2EC-B1FC-F701CC153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35" y="1367461"/>
            <a:ext cx="6980713" cy="4056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A8C53F-E18D-0F32-56B0-AB368AC3F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67" y="5487852"/>
            <a:ext cx="6833419" cy="1399616"/>
          </a:xfrm>
          <a:prstGeom prst="rect">
            <a:avLst/>
          </a:prstGeom>
        </p:spPr>
      </p:pic>
      <p:sp>
        <p:nvSpPr>
          <p:cNvPr id="6" name="Google Shape;1414;p69">
            <a:extLst>
              <a:ext uri="{FF2B5EF4-FFF2-40B4-BE49-F238E27FC236}">
                <a16:creationId xmlns:a16="http://schemas.microsoft.com/office/drawing/2014/main" id="{F16B2016-129F-117C-45DE-1E78776990AF}"/>
              </a:ext>
            </a:extLst>
          </p:cNvPr>
          <p:cNvSpPr txBox="1"/>
          <p:nvPr/>
        </p:nvSpPr>
        <p:spPr>
          <a:xfrm>
            <a:off x="8086291" y="2499560"/>
            <a:ext cx="3914365" cy="230828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등록된 </a:t>
            </a:r>
            <a:r>
              <a:rPr lang="ko-KR" alt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객실상세를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수정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삭제할수있다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indent="-342900"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객실을 추가한 뒤 </a:t>
            </a:r>
            <a:r>
              <a:rPr lang="ko-KR" alt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객실상세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추가를 누르면 해당 객실의 날짜 별 가격과 예약 현황을 추가할 수 있다 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A09A61-54C0-AF03-D005-CF0B5EC9FBE8}"/>
              </a:ext>
            </a:extLst>
          </p:cNvPr>
          <p:cNvSpPr/>
          <p:nvPr/>
        </p:nvSpPr>
        <p:spPr>
          <a:xfrm>
            <a:off x="3540773" y="5487395"/>
            <a:ext cx="1227872" cy="441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47D260-3166-9D1E-D693-79E62ED3CA14}"/>
              </a:ext>
            </a:extLst>
          </p:cNvPr>
          <p:cNvSpPr/>
          <p:nvPr/>
        </p:nvSpPr>
        <p:spPr>
          <a:xfrm>
            <a:off x="3975296" y="4410419"/>
            <a:ext cx="3271077" cy="6728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8055C2-BE43-6E9C-3CD0-73CF9ADF4D97}"/>
              </a:ext>
            </a:extLst>
          </p:cNvPr>
          <p:cNvSpPr/>
          <p:nvPr/>
        </p:nvSpPr>
        <p:spPr>
          <a:xfrm>
            <a:off x="838200" y="5939337"/>
            <a:ext cx="6641844" cy="905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2823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73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B0D2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59" name="Google Shape;1459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299" y="201623"/>
            <a:ext cx="893661" cy="86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73"/>
          <p:cNvSpPr txBox="1"/>
          <p:nvPr/>
        </p:nvSpPr>
        <p:spPr>
          <a:xfrm>
            <a:off x="709468" y="346724"/>
            <a:ext cx="340349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상품관리 - </a:t>
            </a: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입장권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1" name="Google Shape;1461;p73"/>
          <p:cNvSpPr/>
          <p:nvPr/>
        </p:nvSpPr>
        <p:spPr>
          <a:xfrm>
            <a:off x="7109306" y="270892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2" name="Google Shape;1462;p73"/>
          <p:cNvSpPr/>
          <p:nvPr/>
        </p:nvSpPr>
        <p:spPr>
          <a:xfrm>
            <a:off x="7040864" y="421208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3" name="Google Shape;1463;p73"/>
          <p:cNvSpPr/>
          <p:nvPr/>
        </p:nvSpPr>
        <p:spPr>
          <a:xfrm>
            <a:off x="6972422" y="5715241"/>
            <a:ext cx="507622" cy="360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5" name="Google Shape;1465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12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1F4B26-0AAF-2096-A360-6676AFB97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48" y="1615484"/>
            <a:ext cx="7935432" cy="4896533"/>
          </a:xfrm>
          <a:prstGeom prst="rect">
            <a:avLst/>
          </a:prstGeom>
        </p:spPr>
      </p:pic>
      <p:sp>
        <p:nvSpPr>
          <p:cNvPr id="4" name="Google Shape;1414;p69">
            <a:extLst>
              <a:ext uri="{FF2B5EF4-FFF2-40B4-BE49-F238E27FC236}">
                <a16:creationId xmlns:a16="http://schemas.microsoft.com/office/drawing/2014/main" id="{36492E26-504F-1BFE-6285-1F89690306B5}"/>
              </a:ext>
            </a:extLst>
          </p:cNvPr>
          <p:cNvSpPr txBox="1"/>
          <p:nvPr/>
        </p:nvSpPr>
        <p:spPr>
          <a:xfrm>
            <a:off x="8086291" y="3330555"/>
            <a:ext cx="3914365" cy="64629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입장권 상품 관리에서는 입장권 상품에 대한 전반적인 관리가능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15227</TotalTime>
  <Words>3242</Words>
  <Application>Microsoft Office PowerPoint</Application>
  <PresentationFormat>와이드스크린</PresentationFormat>
  <Paragraphs>662</Paragraphs>
  <Slides>108</Slides>
  <Notes>70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108</vt:i4>
      </vt:variant>
    </vt:vector>
  </HeadingPairs>
  <TitlesOfParts>
    <vt:vector size="120" baseType="lpstr">
      <vt:lpstr>210 굴림 070</vt:lpstr>
      <vt:lpstr>HS산토끼체</vt:lpstr>
      <vt:lpstr>나눔고딕</vt:lpstr>
      <vt:lpstr>나눔고딕 ExtraBold</vt:lpstr>
      <vt:lpstr>나눔스퀘어</vt:lpstr>
      <vt:lpstr>나눔스퀘어라운드 Regular</vt:lpstr>
      <vt:lpstr>맑은 고딕</vt:lpstr>
      <vt:lpstr>맑은 고딕</vt:lpstr>
      <vt:lpstr>Arial</vt:lpstr>
      <vt:lpstr>Office 테마</vt:lpstr>
      <vt:lpstr>1_디자인 사용자 지정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박종찬</dc:creator>
  <cp:lastModifiedBy>Office</cp:lastModifiedBy>
  <cp:revision>413</cp:revision>
  <dcterms:created xsi:type="dcterms:W3CDTF">2016-01-21T15:54:15Z</dcterms:created>
  <dcterms:modified xsi:type="dcterms:W3CDTF">2023-01-12T12:04:51Z</dcterms:modified>
</cp:coreProperties>
</file>